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330" r:id="rId5"/>
    <p:sldId id="257" r:id="rId6"/>
    <p:sldId id="347" r:id="rId7"/>
    <p:sldId id="373" r:id="rId8"/>
    <p:sldId id="364" r:id="rId9"/>
    <p:sldId id="356" r:id="rId10"/>
    <p:sldId id="334" r:id="rId11"/>
    <p:sldId id="381" r:id="rId12"/>
    <p:sldId id="367" r:id="rId13"/>
    <p:sldId id="359" r:id="rId14"/>
    <p:sldId id="338" r:id="rId15"/>
    <p:sldId id="375" r:id="rId16"/>
    <p:sldId id="369" r:id="rId17"/>
    <p:sldId id="368" r:id="rId18"/>
    <p:sldId id="372" r:id="rId19"/>
    <p:sldId id="345" r:id="rId20"/>
    <p:sldId id="354" r:id="rId21"/>
    <p:sldId id="370" r:id="rId22"/>
    <p:sldId id="352" r:id="rId23"/>
    <p:sldId id="377" r:id="rId24"/>
    <p:sldId id="351" r:id="rId25"/>
    <p:sldId id="362" r:id="rId26"/>
    <p:sldId id="379" r:id="rId27"/>
    <p:sldId id="380" r:id="rId28"/>
    <p:sldId id="382" r:id="rId29"/>
    <p:sldId id="350" r:id="rId30"/>
    <p:sldId id="258" r:id="rId3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467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ktor Jaszczuk" initials="WJ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70B7"/>
    <a:srgbClr val="03CDF2"/>
    <a:srgbClr val="3BD8EE"/>
    <a:srgbClr val="C00000"/>
    <a:srgbClr val="000000"/>
    <a:srgbClr val="00FFFF"/>
    <a:srgbClr val="F0F0F0"/>
    <a:srgbClr val="F3F3F3"/>
    <a:srgbClr val="F7F7F7"/>
    <a:srgbClr val="F5F5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211283-15C7-2044-A93F-434D8BDDA6AC}" v="2020" dt="2018-11-18T18:42:02.3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031" autoAdjust="0"/>
    <p:restoredTop sz="86384"/>
  </p:normalViewPr>
  <p:slideViewPr>
    <p:cSldViewPr snapToGrid="0" showGuides="1">
      <p:cViewPr varScale="1">
        <p:scale>
          <a:sx n="86" d="100"/>
          <a:sy n="86" d="100"/>
        </p:scale>
        <p:origin x="84" y="64"/>
      </p:cViewPr>
      <p:guideLst>
        <p:guide orient="horz" pos="2137"/>
        <p:guide pos="4679"/>
      </p:guideLst>
    </p:cSldViewPr>
  </p:slideViewPr>
  <p:outlineViewPr>
    <p:cViewPr>
      <p:scale>
        <a:sx n="33" d="100"/>
        <a:sy n="33" d="100"/>
      </p:scale>
      <p:origin x="0" y="-270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>
            <a:extLst>
              <a:ext uri="{FF2B5EF4-FFF2-40B4-BE49-F238E27FC236}">
                <a16:creationId xmlns:a16="http://schemas.microsoft.com/office/drawing/2014/main" id="{91B81B7F-C2C9-4A8A-8EAD-B21B2FA553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BA44A4F7-74C9-457A-9C5E-5C7579DC0AF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3282E-1AB5-4780-99C4-EF8B408DD2F7}" type="datetimeFigureOut">
              <a:rPr lang="pl-PL" smtClean="0"/>
              <a:t>01.02.2019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3E1CF255-51F1-414C-BB41-2CC590F0D12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BC9BBCE5-1B8B-4361-81C3-0B9A2BFF45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9BDB8-4224-4A24-874A-B7F95B7B8304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24300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B2F8D-700D-134E-B3F4-053C35A07FD0}" type="datetimeFigureOut">
              <a:rPr lang="pl-PL" smtClean="0"/>
              <a:t>01.02.2019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48DE36-573A-5642-9773-39AFE1AB50F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1682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96025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45175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85787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258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10615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5749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702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51012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97661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746157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3403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9002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474406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053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71297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6996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05364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52144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35421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1964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48DE36-573A-5642-9773-39AFE1AB50F9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07389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2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38" Type="http://schemas.openxmlformats.org/officeDocument/2006/relationships/image" Target="../media/image4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34" Type="http://schemas.openxmlformats.org/officeDocument/2006/relationships/image" Target="../media/image35.sv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33" Type="http://schemas.openxmlformats.org/officeDocument/2006/relationships/image" Target="../media/image34.png"/><Relationship Id="rId38" Type="http://schemas.openxmlformats.org/officeDocument/2006/relationships/image" Target="../media/image39.svg"/><Relationship Id="rId2" Type="http://schemas.openxmlformats.org/officeDocument/2006/relationships/image" Target="../media/image46.jpg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29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32" Type="http://schemas.openxmlformats.org/officeDocument/2006/relationships/image" Target="../media/image33.svg"/><Relationship Id="rId37" Type="http://schemas.openxmlformats.org/officeDocument/2006/relationships/image" Target="../media/image38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28" Type="http://schemas.openxmlformats.org/officeDocument/2006/relationships/image" Target="../media/image29.svg"/><Relationship Id="rId36" Type="http://schemas.openxmlformats.org/officeDocument/2006/relationships/image" Target="../media/image37.sv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31" Type="http://schemas.openxmlformats.org/officeDocument/2006/relationships/image" Target="../media/image3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Relationship Id="rId27" Type="http://schemas.openxmlformats.org/officeDocument/2006/relationships/image" Target="../media/image28.png"/><Relationship Id="rId30" Type="http://schemas.openxmlformats.org/officeDocument/2006/relationships/image" Target="../media/image31.svg"/><Relationship Id="rId35" Type="http://schemas.openxmlformats.org/officeDocument/2006/relationships/image" Target="../media/image36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5.svg"/><Relationship Id="rId21" Type="http://schemas.openxmlformats.org/officeDocument/2006/relationships/image" Target="../media/image23.svg"/><Relationship Id="rId34" Type="http://schemas.openxmlformats.org/officeDocument/2006/relationships/image" Target="../media/image36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33" Type="http://schemas.openxmlformats.org/officeDocument/2006/relationships/image" Target="../media/image35.sv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32" Type="http://schemas.openxmlformats.org/officeDocument/2006/relationships/image" Target="../media/image34.png"/><Relationship Id="rId37" Type="http://schemas.openxmlformats.org/officeDocument/2006/relationships/image" Target="../media/image39.sv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28" Type="http://schemas.openxmlformats.org/officeDocument/2006/relationships/image" Target="../media/image30.png"/><Relationship Id="rId36" Type="http://schemas.openxmlformats.org/officeDocument/2006/relationships/image" Target="../media/image38.pn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31" Type="http://schemas.openxmlformats.org/officeDocument/2006/relationships/image" Target="../media/image33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svg"/><Relationship Id="rId30" Type="http://schemas.openxmlformats.org/officeDocument/2006/relationships/image" Target="../media/image32.png"/><Relationship Id="rId35" Type="http://schemas.openxmlformats.org/officeDocument/2006/relationships/image" Target="../media/image37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7" Type="http://schemas.openxmlformats.org/officeDocument/2006/relationships/image" Target="../media/image3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43.jpg"/><Relationship Id="rId4" Type="http://schemas.openxmlformats.org/officeDocument/2006/relationships/image" Target="../media/image4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5.svg"/><Relationship Id="rId21" Type="http://schemas.openxmlformats.org/officeDocument/2006/relationships/image" Target="../media/image69.svg"/><Relationship Id="rId42" Type="http://schemas.openxmlformats.org/officeDocument/2006/relationships/image" Target="../media/image90.png"/><Relationship Id="rId63" Type="http://schemas.openxmlformats.org/officeDocument/2006/relationships/image" Target="../media/image111.svg"/><Relationship Id="rId84" Type="http://schemas.openxmlformats.org/officeDocument/2006/relationships/image" Target="../media/image132.png"/><Relationship Id="rId138" Type="http://schemas.openxmlformats.org/officeDocument/2006/relationships/image" Target="../media/image186.png"/><Relationship Id="rId159" Type="http://schemas.openxmlformats.org/officeDocument/2006/relationships/image" Target="../media/image207.svg"/><Relationship Id="rId170" Type="http://schemas.openxmlformats.org/officeDocument/2006/relationships/image" Target="../media/image218.png"/><Relationship Id="rId191" Type="http://schemas.openxmlformats.org/officeDocument/2006/relationships/image" Target="../media/image239.svg"/><Relationship Id="rId196" Type="http://schemas.openxmlformats.org/officeDocument/2006/relationships/image" Target="../media/image244.png"/><Relationship Id="rId200" Type="http://schemas.openxmlformats.org/officeDocument/2006/relationships/image" Target="../media/image248.png"/><Relationship Id="rId16" Type="http://schemas.openxmlformats.org/officeDocument/2006/relationships/image" Target="../media/image64.png"/><Relationship Id="rId107" Type="http://schemas.openxmlformats.org/officeDocument/2006/relationships/image" Target="../media/image155.svg"/><Relationship Id="rId11" Type="http://schemas.openxmlformats.org/officeDocument/2006/relationships/image" Target="../media/image59.svg"/><Relationship Id="rId32" Type="http://schemas.openxmlformats.org/officeDocument/2006/relationships/image" Target="../media/image80.png"/><Relationship Id="rId37" Type="http://schemas.openxmlformats.org/officeDocument/2006/relationships/image" Target="../media/image85.svg"/><Relationship Id="rId53" Type="http://schemas.openxmlformats.org/officeDocument/2006/relationships/image" Target="../media/image101.svg"/><Relationship Id="rId58" Type="http://schemas.openxmlformats.org/officeDocument/2006/relationships/image" Target="../media/image106.png"/><Relationship Id="rId74" Type="http://schemas.openxmlformats.org/officeDocument/2006/relationships/image" Target="../media/image122.png"/><Relationship Id="rId79" Type="http://schemas.openxmlformats.org/officeDocument/2006/relationships/image" Target="../media/image127.svg"/><Relationship Id="rId102" Type="http://schemas.openxmlformats.org/officeDocument/2006/relationships/image" Target="../media/image150.png"/><Relationship Id="rId123" Type="http://schemas.openxmlformats.org/officeDocument/2006/relationships/image" Target="../media/image171.svg"/><Relationship Id="rId128" Type="http://schemas.openxmlformats.org/officeDocument/2006/relationships/image" Target="../media/image176.png"/><Relationship Id="rId144" Type="http://schemas.openxmlformats.org/officeDocument/2006/relationships/image" Target="../media/image192.png"/><Relationship Id="rId149" Type="http://schemas.openxmlformats.org/officeDocument/2006/relationships/image" Target="../media/image197.svg"/><Relationship Id="rId5" Type="http://schemas.openxmlformats.org/officeDocument/2006/relationships/image" Target="../media/image53.svg"/><Relationship Id="rId90" Type="http://schemas.openxmlformats.org/officeDocument/2006/relationships/image" Target="../media/image138.png"/><Relationship Id="rId95" Type="http://schemas.openxmlformats.org/officeDocument/2006/relationships/image" Target="../media/image143.svg"/><Relationship Id="rId160" Type="http://schemas.openxmlformats.org/officeDocument/2006/relationships/image" Target="../media/image208.png"/><Relationship Id="rId165" Type="http://schemas.openxmlformats.org/officeDocument/2006/relationships/image" Target="../media/image213.svg"/><Relationship Id="rId181" Type="http://schemas.openxmlformats.org/officeDocument/2006/relationships/image" Target="../media/image229.svg"/><Relationship Id="rId186" Type="http://schemas.openxmlformats.org/officeDocument/2006/relationships/image" Target="../media/image234.png"/><Relationship Id="rId22" Type="http://schemas.openxmlformats.org/officeDocument/2006/relationships/image" Target="../media/image70.png"/><Relationship Id="rId27" Type="http://schemas.openxmlformats.org/officeDocument/2006/relationships/image" Target="../media/image75.svg"/><Relationship Id="rId43" Type="http://schemas.openxmlformats.org/officeDocument/2006/relationships/image" Target="../media/image91.svg"/><Relationship Id="rId48" Type="http://schemas.openxmlformats.org/officeDocument/2006/relationships/image" Target="../media/image96.png"/><Relationship Id="rId64" Type="http://schemas.openxmlformats.org/officeDocument/2006/relationships/image" Target="../media/image112.png"/><Relationship Id="rId69" Type="http://schemas.openxmlformats.org/officeDocument/2006/relationships/image" Target="../media/image117.svg"/><Relationship Id="rId113" Type="http://schemas.openxmlformats.org/officeDocument/2006/relationships/image" Target="../media/image161.svg"/><Relationship Id="rId118" Type="http://schemas.openxmlformats.org/officeDocument/2006/relationships/image" Target="../media/image166.png"/><Relationship Id="rId134" Type="http://schemas.openxmlformats.org/officeDocument/2006/relationships/image" Target="../media/image182.png"/><Relationship Id="rId139" Type="http://schemas.openxmlformats.org/officeDocument/2006/relationships/image" Target="../media/image187.svg"/><Relationship Id="rId80" Type="http://schemas.openxmlformats.org/officeDocument/2006/relationships/image" Target="../media/image128.png"/><Relationship Id="rId85" Type="http://schemas.openxmlformats.org/officeDocument/2006/relationships/image" Target="../media/image133.svg"/><Relationship Id="rId150" Type="http://schemas.openxmlformats.org/officeDocument/2006/relationships/image" Target="../media/image198.png"/><Relationship Id="rId155" Type="http://schemas.openxmlformats.org/officeDocument/2006/relationships/image" Target="../media/image203.svg"/><Relationship Id="rId171" Type="http://schemas.openxmlformats.org/officeDocument/2006/relationships/image" Target="../media/image219.svg"/><Relationship Id="rId176" Type="http://schemas.openxmlformats.org/officeDocument/2006/relationships/image" Target="../media/image224.png"/><Relationship Id="rId192" Type="http://schemas.openxmlformats.org/officeDocument/2006/relationships/image" Target="../media/image240.png"/><Relationship Id="rId197" Type="http://schemas.openxmlformats.org/officeDocument/2006/relationships/image" Target="../media/image245.svg"/><Relationship Id="rId201" Type="http://schemas.openxmlformats.org/officeDocument/2006/relationships/image" Target="../media/image249.svg"/><Relationship Id="rId12" Type="http://schemas.openxmlformats.org/officeDocument/2006/relationships/image" Target="../media/image60.png"/><Relationship Id="rId17" Type="http://schemas.openxmlformats.org/officeDocument/2006/relationships/image" Target="../media/image65.svg"/><Relationship Id="rId33" Type="http://schemas.openxmlformats.org/officeDocument/2006/relationships/image" Target="../media/image81.svg"/><Relationship Id="rId38" Type="http://schemas.openxmlformats.org/officeDocument/2006/relationships/image" Target="../media/image86.png"/><Relationship Id="rId59" Type="http://schemas.openxmlformats.org/officeDocument/2006/relationships/image" Target="../media/image107.svg"/><Relationship Id="rId103" Type="http://schemas.openxmlformats.org/officeDocument/2006/relationships/image" Target="../media/image151.svg"/><Relationship Id="rId108" Type="http://schemas.openxmlformats.org/officeDocument/2006/relationships/image" Target="../media/image156.png"/><Relationship Id="rId124" Type="http://schemas.openxmlformats.org/officeDocument/2006/relationships/image" Target="../media/image172.png"/><Relationship Id="rId129" Type="http://schemas.openxmlformats.org/officeDocument/2006/relationships/image" Target="../media/image177.svg"/><Relationship Id="rId54" Type="http://schemas.openxmlformats.org/officeDocument/2006/relationships/image" Target="../media/image102.png"/><Relationship Id="rId70" Type="http://schemas.openxmlformats.org/officeDocument/2006/relationships/image" Target="../media/image118.png"/><Relationship Id="rId75" Type="http://schemas.openxmlformats.org/officeDocument/2006/relationships/image" Target="../media/image123.svg"/><Relationship Id="rId91" Type="http://schemas.openxmlformats.org/officeDocument/2006/relationships/image" Target="../media/image139.svg"/><Relationship Id="rId96" Type="http://schemas.openxmlformats.org/officeDocument/2006/relationships/image" Target="../media/image144.png"/><Relationship Id="rId140" Type="http://schemas.openxmlformats.org/officeDocument/2006/relationships/image" Target="../media/image188.png"/><Relationship Id="rId145" Type="http://schemas.openxmlformats.org/officeDocument/2006/relationships/image" Target="../media/image193.svg"/><Relationship Id="rId161" Type="http://schemas.openxmlformats.org/officeDocument/2006/relationships/image" Target="../media/image209.svg"/><Relationship Id="rId166" Type="http://schemas.openxmlformats.org/officeDocument/2006/relationships/image" Target="../media/image214.png"/><Relationship Id="rId182" Type="http://schemas.openxmlformats.org/officeDocument/2006/relationships/image" Target="../media/image230.png"/><Relationship Id="rId187" Type="http://schemas.openxmlformats.org/officeDocument/2006/relationships/image" Target="../media/image235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4.png"/><Relationship Id="rId23" Type="http://schemas.openxmlformats.org/officeDocument/2006/relationships/image" Target="../media/image71.svg"/><Relationship Id="rId28" Type="http://schemas.openxmlformats.org/officeDocument/2006/relationships/image" Target="../media/image76.png"/><Relationship Id="rId49" Type="http://schemas.openxmlformats.org/officeDocument/2006/relationships/image" Target="../media/image97.svg"/><Relationship Id="rId114" Type="http://schemas.openxmlformats.org/officeDocument/2006/relationships/image" Target="../media/image162.png"/><Relationship Id="rId119" Type="http://schemas.openxmlformats.org/officeDocument/2006/relationships/image" Target="../media/image167.svg"/><Relationship Id="rId44" Type="http://schemas.openxmlformats.org/officeDocument/2006/relationships/image" Target="../media/image92.png"/><Relationship Id="rId60" Type="http://schemas.openxmlformats.org/officeDocument/2006/relationships/image" Target="../media/image108.png"/><Relationship Id="rId65" Type="http://schemas.openxmlformats.org/officeDocument/2006/relationships/image" Target="../media/image113.svg"/><Relationship Id="rId81" Type="http://schemas.openxmlformats.org/officeDocument/2006/relationships/image" Target="../media/image129.svg"/><Relationship Id="rId86" Type="http://schemas.openxmlformats.org/officeDocument/2006/relationships/image" Target="../media/image134.png"/><Relationship Id="rId130" Type="http://schemas.openxmlformats.org/officeDocument/2006/relationships/image" Target="../media/image178.png"/><Relationship Id="rId135" Type="http://schemas.openxmlformats.org/officeDocument/2006/relationships/image" Target="../media/image183.svg"/><Relationship Id="rId151" Type="http://schemas.openxmlformats.org/officeDocument/2006/relationships/image" Target="../media/image199.svg"/><Relationship Id="rId156" Type="http://schemas.openxmlformats.org/officeDocument/2006/relationships/image" Target="../media/image204.png"/><Relationship Id="rId177" Type="http://schemas.openxmlformats.org/officeDocument/2006/relationships/image" Target="../media/image225.svg"/><Relationship Id="rId198" Type="http://schemas.openxmlformats.org/officeDocument/2006/relationships/image" Target="../media/image246.png"/><Relationship Id="rId172" Type="http://schemas.openxmlformats.org/officeDocument/2006/relationships/image" Target="../media/image220.png"/><Relationship Id="rId193" Type="http://schemas.openxmlformats.org/officeDocument/2006/relationships/image" Target="../media/image241.svg"/><Relationship Id="rId13" Type="http://schemas.openxmlformats.org/officeDocument/2006/relationships/image" Target="../media/image61.svg"/><Relationship Id="rId18" Type="http://schemas.openxmlformats.org/officeDocument/2006/relationships/image" Target="../media/image66.png"/><Relationship Id="rId39" Type="http://schemas.openxmlformats.org/officeDocument/2006/relationships/image" Target="../media/image87.svg"/><Relationship Id="rId109" Type="http://schemas.openxmlformats.org/officeDocument/2006/relationships/image" Target="../media/image157.svg"/><Relationship Id="rId34" Type="http://schemas.openxmlformats.org/officeDocument/2006/relationships/image" Target="../media/image82.png"/><Relationship Id="rId50" Type="http://schemas.openxmlformats.org/officeDocument/2006/relationships/image" Target="../media/image98.png"/><Relationship Id="rId55" Type="http://schemas.openxmlformats.org/officeDocument/2006/relationships/image" Target="../media/image103.svg"/><Relationship Id="rId76" Type="http://schemas.openxmlformats.org/officeDocument/2006/relationships/image" Target="../media/image124.png"/><Relationship Id="rId97" Type="http://schemas.openxmlformats.org/officeDocument/2006/relationships/image" Target="../media/image145.svg"/><Relationship Id="rId104" Type="http://schemas.openxmlformats.org/officeDocument/2006/relationships/image" Target="../media/image152.png"/><Relationship Id="rId120" Type="http://schemas.openxmlformats.org/officeDocument/2006/relationships/image" Target="../media/image168.png"/><Relationship Id="rId125" Type="http://schemas.openxmlformats.org/officeDocument/2006/relationships/image" Target="../media/image173.svg"/><Relationship Id="rId141" Type="http://schemas.openxmlformats.org/officeDocument/2006/relationships/image" Target="../media/image189.svg"/><Relationship Id="rId146" Type="http://schemas.openxmlformats.org/officeDocument/2006/relationships/image" Target="../media/image194.png"/><Relationship Id="rId167" Type="http://schemas.openxmlformats.org/officeDocument/2006/relationships/image" Target="../media/image215.svg"/><Relationship Id="rId188" Type="http://schemas.openxmlformats.org/officeDocument/2006/relationships/image" Target="../media/image236.png"/><Relationship Id="rId7" Type="http://schemas.openxmlformats.org/officeDocument/2006/relationships/image" Target="../media/image55.svg"/><Relationship Id="rId71" Type="http://schemas.openxmlformats.org/officeDocument/2006/relationships/image" Target="../media/image119.svg"/><Relationship Id="rId92" Type="http://schemas.openxmlformats.org/officeDocument/2006/relationships/image" Target="../media/image140.png"/><Relationship Id="rId162" Type="http://schemas.openxmlformats.org/officeDocument/2006/relationships/image" Target="../media/image210.png"/><Relationship Id="rId183" Type="http://schemas.openxmlformats.org/officeDocument/2006/relationships/image" Target="../media/image231.svg"/><Relationship Id="rId2" Type="http://schemas.openxmlformats.org/officeDocument/2006/relationships/image" Target="../media/image50.png"/><Relationship Id="rId29" Type="http://schemas.openxmlformats.org/officeDocument/2006/relationships/image" Target="../media/image77.svg"/><Relationship Id="rId24" Type="http://schemas.openxmlformats.org/officeDocument/2006/relationships/image" Target="../media/image72.png"/><Relationship Id="rId40" Type="http://schemas.openxmlformats.org/officeDocument/2006/relationships/image" Target="../media/image88.png"/><Relationship Id="rId45" Type="http://schemas.openxmlformats.org/officeDocument/2006/relationships/image" Target="../media/image93.svg"/><Relationship Id="rId66" Type="http://schemas.openxmlformats.org/officeDocument/2006/relationships/image" Target="../media/image114.png"/><Relationship Id="rId87" Type="http://schemas.openxmlformats.org/officeDocument/2006/relationships/image" Target="../media/image135.svg"/><Relationship Id="rId110" Type="http://schemas.openxmlformats.org/officeDocument/2006/relationships/image" Target="../media/image158.png"/><Relationship Id="rId115" Type="http://schemas.openxmlformats.org/officeDocument/2006/relationships/image" Target="../media/image163.svg"/><Relationship Id="rId131" Type="http://schemas.openxmlformats.org/officeDocument/2006/relationships/image" Target="../media/image179.svg"/><Relationship Id="rId136" Type="http://schemas.openxmlformats.org/officeDocument/2006/relationships/image" Target="../media/image184.png"/><Relationship Id="rId157" Type="http://schemas.openxmlformats.org/officeDocument/2006/relationships/image" Target="../media/image205.svg"/><Relationship Id="rId178" Type="http://schemas.openxmlformats.org/officeDocument/2006/relationships/image" Target="../media/image226.png"/><Relationship Id="rId61" Type="http://schemas.openxmlformats.org/officeDocument/2006/relationships/image" Target="../media/image109.svg"/><Relationship Id="rId82" Type="http://schemas.openxmlformats.org/officeDocument/2006/relationships/image" Target="../media/image130.png"/><Relationship Id="rId152" Type="http://schemas.openxmlformats.org/officeDocument/2006/relationships/image" Target="../media/image200.png"/><Relationship Id="rId173" Type="http://schemas.openxmlformats.org/officeDocument/2006/relationships/image" Target="../media/image221.svg"/><Relationship Id="rId194" Type="http://schemas.openxmlformats.org/officeDocument/2006/relationships/image" Target="../media/image242.png"/><Relationship Id="rId199" Type="http://schemas.openxmlformats.org/officeDocument/2006/relationships/image" Target="../media/image247.svg"/><Relationship Id="rId19" Type="http://schemas.openxmlformats.org/officeDocument/2006/relationships/image" Target="../media/image67.svg"/><Relationship Id="rId14" Type="http://schemas.openxmlformats.org/officeDocument/2006/relationships/image" Target="../media/image62.png"/><Relationship Id="rId30" Type="http://schemas.openxmlformats.org/officeDocument/2006/relationships/image" Target="../media/image78.png"/><Relationship Id="rId35" Type="http://schemas.openxmlformats.org/officeDocument/2006/relationships/image" Target="../media/image83.svg"/><Relationship Id="rId56" Type="http://schemas.openxmlformats.org/officeDocument/2006/relationships/image" Target="../media/image104.png"/><Relationship Id="rId77" Type="http://schemas.openxmlformats.org/officeDocument/2006/relationships/image" Target="../media/image125.svg"/><Relationship Id="rId100" Type="http://schemas.openxmlformats.org/officeDocument/2006/relationships/image" Target="../media/image148.png"/><Relationship Id="rId105" Type="http://schemas.openxmlformats.org/officeDocument/2006/relationships/image" Target="../media/image153.svg"/><Relationship Id="rId126" Type="http://schemas.openxmlformats.org/officeDocument/2006/relationships/image" Target="../media/image174.png"/><Relationship Id="rId147" Type="http://schemas.openxmlformats.org/officeDocument/2006/relationships/image" Target="../media/image195.svg"/><Relationship Id="rId168" Type="http://schemas.openxmlformats.org/officeDocument/2006/relationships/image" Target="../media/image216.png"/><Relationship Id="rId8" Type="http://schemas.openxmlformats.org/officeDocument/2006/relationships/image" Target="../media/image56.png"/><Relationship Id="rId51" Type="http://schemas.openxmlformats.org/officeDocument/2006/relationships/image" Target="../media/image99.svg"/><Relationship Id="rId72" Type="http://schemas.openxmlformats.org/officeDocument/2006/relationships/image" Target="../media/image120.png"/><Relationship Id="rId93" Type="http://schemas.openxmlformats.org/officeDocument/2006/relationships/image" Target="../media/image141.svg"/><Relationship Id="rId98" Type="http://schemas.openxmlformats.org/officeDocument/2006/relationships/image" Target="../media/image146.png"/><Relationship Id="rId121" Type="http://schemas.openxmlformats.org/officeDocument/2006/relationships/image" Target="../media/image169.svg"/><Relationship Id="rId142" Type="http://schemas.openxmlformats.org/officeDocument/2006/relationships/image" Target="../media/image190.png"/><Relationship Id="rId163" Type="http://schemas.openxmlformats.org/officeDocument/2006/relationships/image" Target="../media/image211.svg"/><Relationship Id="rId184" Type="http://schemas.openxmlformats.org/officeDocument/2006/relationships/image" Target="../media/image232.png"/><Relationship Id="rId189" Type="http://schemas.openxmlformats.org/officeDocument/2006/relationships/image" Target="../media/image237.svg"/><Relationship Id="rId3" Type="http://schemas.openxmlformats.org/officeDocument/2006/relationships/image" Target="../media/image51.svg"/><Relationship Id="rId25" Type="http://schemas.openxmlformats.org/officeDocument/2006/relationships/image" Target="../media/image73.svg"/><Relationship Id="rId46" Type="http://schemas.openxmlformats.org/officeDocument/2006/relationships/image" Target="../media/image94.png"/><Relationship Id="rId67" Type="http://schemas.openxmlformats.org/officeDocument/2006/relationships/image" Target="../media/image115.svg"/><Relationship Id="rId116" Type="http://schemas.openxmlformats.org/officeDocument/2006/relationships/image" Target="../media/image164.png"/><Relationship Id="rId137" Type="http://schemas.openxmlformats.org/officeDocument/2006/relationships/image" Target="../media/image185.svg"/><Relationship Id="rId158" Type="http://schemas.openxmlformats.org/officeDocument/2006/relationships/image" Target="../media/image206.png"/><Relationship Id="rId20" Type="http://schemas.openxmlformats.org/officeDocument/2006/relationships/image" Target="../media/image68.png"/><Relationship Id="rId41" Type="http://schemas.openxmlformats.org/officeDocument/2006/relationships/image" Target="../media/image89.svg"/><Relationship Id="rId62" Type="http://schemas.openxmlformats.org/officeDocument/2006/relationships/image" Target="../media/image110.png"/><Relationship Id="rId83" Type="http://schemas.openxmlformats.org/officeDocument/2006/relationships/image" Target="../media/image131.svg"/><Relationship Id="rId88" Type="http://schemas.openxmlformats.org/officeDocument/2006/relationships/image" Target="../media/image136.png"/><Relationship Id="rId111" Type="http://schemas.openxmlformats.org/officeDocument/2006/relationships/image" Target="../media/image159.svg"/><Relationship Id="rId132" Type="http://schemas.openxmlformats.org/officeDocument/2006/relationships/image" Target="../media/image180.png"/><Relationship Id="rId153" Type="http://schemas.openxmlformats.org/officeDocument/2006/relationships/image" Target="../media/image201.svg"/><Relationship Id="rId174" Type="http://schemas.openxmlformats.org/officeDocument/2006/relationships/image" Target="../media/image222.png"/><Relationship Id="rId179" Type="http://schemas.openxmlformats.org/officeDocument/2006/relationships/image" Target="../media/image227.svg"/><Relationship Id="rId195" Type="http://schemas.openxmlformats.org/officeDocument/2006/relationships/image" Target="../media/image243.svg"/><Relationship Id="rId190" Type="http://schemas.openxmlformats.org/officeDocument/2006/relationships/image" Target="../media/image238.png"/><Relationship Id="rId15" Type="http://schemas.openxmlformats.org/officeDocument/2006/relationships/image" Target="../media/image63.svg"/><Relationship Id="rId36" Type="http://schemas.openxmlformats.org/officeDocument/2006/relationships/image" Target="../media/image84.png"/><Relationship Id="rId57" Type="http://schemas.openxmlformats.org/officeDocument/2006/relationships/image" Target="../media/image105.svg"/><Relationship Id="rId106" Type="http://schemas.openxmlformats.org/officeDocument/2006/relationships/image" Target="../media/image154.png"/><Relationship Id="rId127" Type="http://schemas.openxmlformats.org/officeDocument/2006/relationships/image" Target="../media/image175.svg"/><Relationship Id="rId10" Type="http://schemas.openxmlformats.org/officeDocument/2006/relationships/image" Target="../media/image58.png"/><Relationship Id="rId31" Type="http://schemas.openxmlformats.org/officeDocument/2006/relationships/image" Target="../media/image79.svg"/><Relationship Id="rId52" Type="http://schemas.openxmlformats.org/officeDocument/2006/relationships/image" Target="../media/image100.png"/><Relationship Id="rId73" Type="http://schemas.openxmlformats.org/officeDocument/2006/relationships/image" Target="../media/image121.svg"/><Relationship Id="rId78" Type="http://schemas.openxmlformats.org/officeDocument/2006/relationships/image" Target="../media/image126.png"/><Relationship Id="rId94" Type="http://schemas.openxmlformats.org/officeDocument/2006/relationships/image" Target="../media/image142.png"/><Relationship Id="rId99" Type="http://schemas.openxmlformats.org/officeDocument/2006/relationships/image" Target="../media/image147.svg"/><Relationship Id="rId101" Type="http://schemas.openxmlformats.org/officeDocument/2006/relationships/image" Target="../media/image149.svg"/><Relationship Id="rId122" Type="http://schemas.openxmlformats.org/officeDocument/2006/relationships/image" Target="../media/image170.png"/><Relationship Id="rId143" Type="http://schemas.openxmlformats.org/officeDocument/2006/relationships/image" Target="../media/image191.svg"/><Relationship Id="rId148" Type="http://schemas.openxmlformats.org/officeDocument/2006/relationships/image" Target="../media/image196.png"/><Relationship Id="rId164" Type="http://schemas.openxmlformats.org/officeDocument/2006/relationships/image" Target="../media/image212.png"/><Relationship Id="rId169" Type="http://schemas.openxmlformats.org/officeDocument/2006/relationships/image" Target="../media/image217.svg"/><Relationship Id="rId185" Type="http://schemas.openxmlformats.org/officeDocument/2006/relationships/image" Target="../media/image233.svg"/><Relationship Id="rId4" Type="http://schemas.openxmlformats.org/officeDocument/2006/relationships/image" Target="../media/image52.png"/><Relationship Id="rId9" Type="http://schemas.openxmlformats.org/officeDocument/2006/relationships/image" Target="../media/image57.svg"/><Relationship Id="rId180" Type="http://schemas.openxmlformats.org/officeDocument/2006/relationships/image" Target="../media/image228.png"/><Relationship Id="rId26" Type="http://schemas.openxmlformats.org/officeDocument/2006/relationships/image" Target="../media/image74.png"/><Relationship Id="rId47" Type="http://schemas.openxmlformats.org/officeDocument/2006/relationships/image" Target="../media/image95.svg"/><Relationship Id="rId68" Type="http://schemas.openxmlformats.org/officeDocument/2006/relationships/image" Target="../media/image116.png"/><Relationship Id="rId89" Type="http://schemas.openxmlformats.org/officeDocument/2006/relationships/image" Target="../media/image137.svg"/><Relationship Id="rId112" Type="http://schemas.openxmlformats.org/officeDocument/2006/relationships/image" Target="../media/image160.png"/><Relationship Id="rId133" Type="http://schemas.openxmlformats.org/officeDocument/2006/relationships/image" Target="../media/image181.svg"/><Relationship Id="rId154" Type="http://schemas.openxmlformats.org/officeDocument/2006/relationships/image" Target="../media/image202.png"/><Relationship Id="rId175" Type="http://schemas.openxmlformats.org/officeDocument/2006/relationships/image" Target="../media/image223.svg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svg"/><Relationship Id="rId2" Type="http://schemas.openxmlformats.org/officeDocument/2006/relationships/image" Target="../media/image25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2.png"/><Relationship Id="rId4" Type="http://schemas.openxmlformats.org/officeDocument/2006/relationships/image" Target="../media/image25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29081EF-54FB-4D60-841D-BBEDC07CF96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7017" y="1451113"/>
            <a:ext cx="4015409" cy="20588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33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TYTUŁ PREZENTACJI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161D3E5E-A8CA-460C-AED1-3EA90E540DD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7017" y="3509963"/>
            <a:ext cx="4015409" cy="139582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dirty="0"/>
              <a:t>PODTYTUŁ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7D10508D-E315-4BF0-B2FB-8006744DC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87017" y="503341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latin typeface="Titillium" panose="00000500000000000000" pitchFamily="50" charset="-18"/>
              </a:defRPr>
            </a:lvl1pPr>
          </a:lstStyle>
          <a:p>
            <a:fld id="{416AC679-A9D0-4568-A4F2-E14FCEED328F}" type="datetimeFigureOut">
              <a:rPr lang="pl-PL" smtClean="0"/>
              <a:pPr/>
              <a:t>01.02.2019</a:t>
            </a:fld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BF50992C-B141-4B7A-A876-37BCEAE475EE}"/>
              </a:ext>
            </a:extLst>
          </p:cNvPr>
          <p:cNvSpPr/>
          <p:nvPr userDrawn="1"/>
        </p:nvSpPr>
        <p:spPr>
          <a:xfrm>
            <a:off x="381000" y="1313999"/>
            <a:ext cx="4260574" cy="4212157"/>
          </a:xfrm>
          <a:prstGeom prst="rect">
            <a:avLst/>
          </a:prstGeom>
          <a:noFill/>
          <a:ln w="101600">
            <a:solidFill>
              <a:srgbClr val="02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0DE6679E-F82A-46B4-99E8-9D83AA4F15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58073" y="5979008"/>
            <a:ext cx="2233927" cy="116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1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a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C5CC9CA-0966-4B5E-9E05-5F101D93E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7" name="Tytuł 1">
            <a:extLst>
              <a:ext uri="{FF2B5EF4-FFF2-40B4-BE49-F238E27FC236}">
                <a16:creationId xmlns:a16="http://schemas.microsoft.com/office/drawing/2014/main" id="{EDAC7962-600B-443B-B8E1-31A9E008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34F190BA-A9E5-4D8D-B6B8-15BAC1585D04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Symbol zastępczy numeru slajdu 5">
            <a:extLst>
              <a:ext uri="{FF2B5EF4-FFF2-40B4-BE49-F238E27FC236}">
                <a16:creationId xmlns:a16="http://schemas.microsoft.com/office/drawing/2014/main" id="{2BBDBE26-D9E9-4423-BCCD-131F2F30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2792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30" name="Symbol zastępczy obrazu 29">
            <a:extLst>
              <a:ext uri="{FF2B5EF4-FFF2-40B4-BE49-F238E27FC236}">
                <a16:creationId xmlns:a16="http://schemas.microsoft.com/office/drawing/2014/main" id="{72E13C2A-9173-4C78-B1C8-9B6676D6DA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441450" y="2715574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1" name="Symbol zastępczy obrazu 29">
            <a:extLst>
              <a:ext uri="{FF2B5EF4-FFF2-40B4-BE49-F238E27FC236}">
                <a16:creationId xmlns:a16="http://schemas.microsoft.com/office/drawing/2014/main" id="{412B2C55-39F0-467F-9558-212791C707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1450" y="4152365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2" name="Symbol zastępczy obrazu 29">
            <a:extLst>
              <a:ext uri="{FF2B5EF4-FFF2-40B4-BE49-F238E27FC236}">
                <a16:creationId xmlns:a16="http://schemas.microsoft.com/office/drawing/2014/main" id="{448EED60-EBA5-458D-8783-5517AD56E7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1450" y="5592542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3" name="Symbol zastępczy obrazu 29">
            <a:extLst>
              <a:ext uri="{FF2B5EF4-FFF2-40B4-BE49-F238E27FC236}">
                <a16:creationId xmlns:a16="http://schemas.microsoft.com/office/drawing/2014/main" id="{6E86B964-815E-4A1C-B42E-C3C95CFEC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9519" y="1286976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4" name="Symbol zastępczy obrazu 29">
            <a:extLst>
              <a:ext uri="{FF2B5EF4-FFF2-40B4-BE49-F238E27FC236}">
                <a16:creationId xmlns:a16="http://schemas.microsoft.com/office/drawing/2014/main" id="{07DEA8F6-ED7C-4F75-B893-EB228F40875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99519" y="2714149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5" name="Symbol zastępczy obrazu 29">
            <a:extLst>
              <a:ext uri="{FF2B5EF4-FFF2-40B4-BE49-F238E27FC236}">
                <a16:creationId xmlns:a16="http://schemas.microsoft.com/office/drawing/2014/main" id="{631FDB14-3993-4511-896B-29E49A9B6C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519" y="4153621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36" name="Symbol zastępczy obrazu 29">
            <a:extLst>
              <a:ext uri="{FF2B5EF4-FFF2-40B4-BE49-F238E27FC236}">
                <a16:creationId xmlns:a16="http://schemas.microsoft.com/office/drawing/2014/main" id="{54B52024-2536-4902-907E-5A26939CA65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2211" y="5595973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20" name="Symbol zastępczy tekstu 3">
            <a:extLst>
              <a:ext uri="{FF2B5EF4-FFF2-40B4-BE49-F238E27FC236}">
                <a16:creationId xmlns:a16="http://schemas.microsoft.com/office/drawing/2014/main" id="{180AB443-2661-43F0-99C7-329E3089D2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95550" y="3002289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22" name="Symbol zastępczy tekstu 8">
            <a:extLst>
              <a:ext uri="{FF2B5EF4-FFF2-40B4-BE49-F238E27FC236}">
                <a16:creationId xmlns:a16="http://schemas.microsoft.com/office/drawing/2014/main" id="{D99DAD30-1EDE-4860-B898-56B32D34FE5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95550" y="2521009"/>
            <a:ext cx="2879725" cy="41380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1</a:t>
            </a:r>
          </a:p>
        </p:txBody>
      </p:sp>
      <p:sp>
        <p:nvSpPr>
          <p:cNvPr id="29" name="Symbol zastępczy tekstu 3">
            <a:extLst>
              <a:ext uri="{FF2B5EF4-FFF2-40B4-BE49-F238E27FC236}">
                <a16:creationId xmlns:a16="http://schemas.microsoft.com/office/drawing/2014/main" id="{FDE92309-504D-4056-A79E-F8666EF68E1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23903" y="4446382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37" name="Symbol zastępczy tekstu 8">
            <a:extLst>
              <a:ext uri="{FF2B5EF4-FFF2-40B4-BE49-F238E27FC236}">
                <a16:creationId xmlns:a16="http://schemas.microsoft.com/office/drawing/2014/main" id="{858BC189-0196-4595-95F0-65AA07050F5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23903" y="3965104"/>
            <a:ext cx="2879725" cy="41380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2</a:t>
            </a:r>
          </a:p>
        </p:txBody>
      </p:sp>
      <p:sp>
        <p:nvSpPr>
          <p:cNvPr id="38" name="Symbol zastępczy tekstu 3">
            <a:extLst>
              <a:ext uri="{FF2B5EF4-FFF2-40B4-BE49-F238E27FC236}">
                <a16:creationId xmlns:a16="http://schemas.microsoft.com/office/drawing/2014/main" id="{7F8615FE-5D17-46FA-9E20-C81958A3E7C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23903" y="5876073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39" name="Symbol zastępczy tekstu 8">
            <a:extLst>
              <a:ext uri="{FF2B5EF4-FFF2-40B4-BE49-F238E27FC236}">
                <a16:creationId xmlns:a16="http://schemas.microsoft.com/office/drawing/2014/main" id="{863B93E3-4008-46CF-9FC1-36ED0E9108B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523903" y="5409199"/>
            <a:ext cx="2879725" cy="39939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3</a:t>
            </a:r>
          </a:p>
        </p:txBody>
      </p:sp>
      <p:sp>
        <p:nvSpPr>
          <p:cNvPr id="40" name="Symbol zastępczy tekstu 3">
            <a:extLst>
              <a:ext uri="{FF2B5EF4-FFF2-40B4-BE49-F238E27FC236}">
                <a16:creationId xmlns:a16="http://schemas.microsoft.com/office/drawing/2014/main" id="{A59F96EB-85D6-4D53-A454-B5EBA236A30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56588" y="5876073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41" name="Symbol zastępczy tekstu 8">
            <a:extLst>
              <a:ext uri="{FF2B5EF4-FFF2-40B4-BE49-F238E27FC236}">
                <a16:creationId xmlns:a16="http://schemas.microsoft.com/office/drawing/2014/main" id="{AAFE2DBE-E11A-45B3-B539-5122539A0AF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6588" y="5409199"/>
            <a:ext cx="2879725" cy="39939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7</a:t>
            </a:r>
          </a:p>
        </p:txBody>
      </p:sp>
      <p:sp>
        <p:nvSpPr>
          <p:cNvPr id="42" name="Symbol zastępczy tekstu 3">
            <a:extLst>
              <a:ext uri="{FF2B5EF4-FFF2-40B4-BE49-F238E27FC236}">
                <a16:creationId xmlns:a16="http://schemas.microsoft.com/office/drawing/2014/main" id="{0CDE1A11-CE2F-464C-AC83-061077C1E5A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88230" y="1572594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43" name="Symbol zastępczy tekstu 8">
            <a:extLst>
              <a:ext uri="{FF2B5EF4-FFF2-40B4-BE49-F238E27FC236}">
                <a16:creationId xmlns:a16="http://schemas.microsoft.com/office/drawing/2014/main" id="{C2EAB0C9-43C0-4126-AA4F-BC7475552E0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88230" y="1049403"/>
            <a:ext cx="2879725" cy="45571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4</a:t>
            </a:r>
          </a:p>
        </p:txBody>
      </p:sp>
      <p:sp>
        <p:nvSpPr>
          <p:cNvPr id="44" name="Symbol zastępczy tekstu 3">
            <a:extLst>
              <a:ext uri="{FF2B5EF4-FFF2-40B4-BE49-F238E27FC236}">
                <a16:creationId xmlns:a16="http://schemas.microsoft.com/office/drawing/2014/main" id="{64D3EF2A-BBB7-4A91-8F97-FF0594E5FB1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8230" y="3016691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45" name="Symbol zastępczy tekstu 8">
            <a:extLst>
              <a:ext uri="{FF2B5EF4-FFF2-40B4-BE49-F238E27FC236}">
                <a16:creationId xmlns:a16="http://schemas.microsoft.com/office/drawing/2014/main" id="{293B2A8C-1F5C-4F9B-81EF-E6381885FB2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88230" y="2535411"/>
            <a:ext cx="2879725" cy="41380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5</a:t>
            </a:r>
          </a:p>
        </p:txBody>
      </p:sp>
      <p:sp>
        <p:nvSpPr>
          <p:cNvPr id="46" name="Symbol zastępczy tekstu 3">
            <a:extLst>
              <a:ext uri="{FF2B5EF4-FFF2-40B4-BE49-F238E27FC236}">
                <a16:creationId xmlns:a16="http://schemas.microsoft.com/office/drawing/2014/main" id="{EFD8E12E-36D2-47AC-8920-5E6217431B7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8230" y="4446382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47" name="Symbol zastępczy tekstu 8">
            <a:extLst>
              <a:ext uri="{FF2B5EF4-FFF2-40B4-BE49-F238E27FC236}">
                <a16:creationId xmlns:a16="http://schemas.microsoft.com/office/drawing/2014/main" id="{EA6B3FB3-A618-4AD3-B395-C62ED2E2127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88230" y="3979508"/>
            <a:ext cx="2879725" cy="39939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6</a:t>
            </a:r>
          </a:p>
        </p:txBody>
      </p:sp>
    </p:spTree>
    <p:extLst>
      <p:ext uri="{BB962C8B-B14F-4D97-AF65-F5344CB8AC3E}">
        <p14:creationId xmlns:p14="http://schemas.microsoft.com/office/powerpoint/2010/main" val="15661186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ista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A50B618D-3E0E-42E0-8AF8-4437482CF94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12192000" cy="260675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EC5CC9CA-0966-4B5E-9E05-5F101D93E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34F190BA-A9E5-4D8D-B6B8-15BAC1585D04}"/>
              </a:ext>
            </a:extLst>
          </p:cNvPr>
          <p:cNvSpPr/>
          <p:nvPr userDrawn="1"/>
        </p:nvSpPr>
        <p:spPr>
          <a:xfrm rot="5400000">
            <a:off x="5998371" y="721522"/>
            <a:ext cx="195258" cy="3965714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4" name="Symbol zastępczy numeru slajdu 5">
            <a:extLst>
              <a:ext uri="{FF2B5EF4-FFF2-40B4-BE49-F238E27FC236}">
                <a16:creationId xmlns:a16="http://schemas.microsoft.com/office/drawing/2014/main" id="{2BBDBE26-D9E9-4423-BCCD-131F2F30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2792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31" name="Symbol zastępczy obrazu 29">
            <a:extLst>
              <a:ext uri="{FF2B5EF4-FFF2-40B4-BE49-F238E27FC236}">
                <a16:creationId xmlns:a16="http://schemas.microsoft.com/office/drawing/2014/main" id="{412B2C55-39F0-467F-9558-212791C7072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41450" y="4152365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2" name="Symbol zastępczy obrazu 29">
            <a:extLst>
              <a:ext uri="{FF2B5EF4-FFF2-40B4-BE49-F238E27FC236}">
                <a16:creationId xmlns:a16="http://schemas.microsoft.com/office/drawing/2014/main" id="{448EED60-EBA5-458D-8783-5517AD56E7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41450" y="5592542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5" name="Symbol zastępczy obrazu 29">
            <a:extLst>
              <a:ext uri="{FF2B5EF4-FFF2-40B4-BE49-F238E27FC236}">
                <a16:creationId xmlns:a16="http://schemas.microsoft.com/office/drawing/2014/main" id="{631FDB14-3993-4511-896B-29E49A9B6CB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519" y="4153621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36" name="Symbol zastępczy obrazu 29">
            <a:extLst>
              <a:ext uri="{FF2B5EF4-FFF2-40B4-BE49-F238E27FC236}">
                <a16:creationId xmlns:a16="http://schemas.microsoft.com/office/drawing/2014/main" id="{54B52024-2536-4902-907E-5A26939CA65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2211" y="5595973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10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EDAC7962-600B-443B-B8E1-31A9E008D8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3715" y="2870492"/>
            <a:ext cx="5864570" cy="769937"/>
          </a:xfrm>
          <a:prstGeom prst="rect">
            <a:avLst/>
          </a:prstGeom>
        </p:spPr>
        <p:txBody>
          <a:bodyPr anchor="t"/>
          <a:lstStyle>
            <a:lvl1pPr algn="ctr">
              <a:defRPr/>
            </a:lvl1pPr>
          </a:lstStyle>
          <a:p>
            <a:r>
              <a:rPr lang="pl-PL" dirty="0"/>
              <a:t>4 PUNKTY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14CECF6-268B-4DBC-977F-4846A1D132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95549" y="4448445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1A664A63-FF0C-41E1-85A4-5265DC5009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95549" y="4160305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1</a:t>
            </a:r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1863C63-53FE-4A17-BCDD-034B47EA6D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23902" y="5892538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20" name="Symbol zastępczy tekstu 8">
            <a:extLst>
              <a:ext uri="{FF2B5EF4-FFF2-40B4-BE49-F238E27FC236}">
                <a16:creationId xmlns:a16="http://schemas.microsoft.com/office/drawing/2014/main" id="{4F638E1B-36D4-4A73-AE0C-F2FD40F986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23902" y="5604398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2</a:t>
            </a:r>
          </a:p>
        </p:txBody>
      </p: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BB7DE649-C565-44E7-9884-5D15B5E0DA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56588" y="4446209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22" name="Symbol zastępczy tekstu 8">
            <a:extLst>
              <a:ext uri="{FF2B5EF4-FFF2-40B4-BE49-F238E27FC236}">
                <a16:creationId xmlns:a16="http://schemas.microsoft.com/office/drawing/2014/main" id="{6052899F-32E8-4A59-ABAC-FB3A1308CB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56588" y="4158069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3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119481F9-6AF2-4982-BCE5-547C4BBBE5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56588" y="5876073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26" name="Symbol zastępczy tekstu 8">
            <a:extLst>
              <a:ext uri="{FF2B5EF4-FFF2-40B4-BE49-F238E27FC236}">
                <a16:creationId xmlns:a16="http://schemas.microsoft.com/office/drawing/2014/main" id="{223CFE10-BC8C-45FD-8074-9FB6566AE6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6588" y="5587933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4</a:t>
            </a:r>
          </a:p>
        </p:txBody>
      </p:sp>
    </p:spTree>
    <p:extLst>
      <p:ext uri="{BB962C8B-B14F-4D97-AF65-F5344CB8AC3E}">
        <p14:creationId xmlns:p14="http://schemas.microsoft.com/office/powerpoint/2010/main" val="8670395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ista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C5CC9CA-0966-4B5E-9E05-5F101D93E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24" name="Symbol zastępczy numeru slajdu 5">
            <a:extLst>
              <a:ext uri="{FF2B5EF4-FFF2-40B4-BE49-F238E27FC236}">
                <a16:creationId xmlns:a16="http://schemas.microsoft.com/office/drawing/2014/main" id="{2BBDBE26-D9E9-4423-BCCD-131F2F30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2792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14CECF6-268B-4DBC-977F-4846A1D132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71798" y="2954810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1A664A63-FF0C-41E1-85A4-5265DC5009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1798" y="2466420"/>
            <a:ext cx="2879725" cy="420913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1</a:t>
            </a:r>
          </a:p>
        </p:txBody>
      </p:sp>
      <p:sp>
        <p:nvSpPr>
          <p:cNvPr id="19" name="Symbol zastępczy tekstu 3">
            <a:extLst>
              <a:ext uri="{FF2B5EF4-FFF2-40B4-BE49-F238E27FC236}">
                <a16:creationId xmlns:a16="http://schemas.microsoft.com/office/drawing/2014/main" id="{81863C63-53FE-4A17-BCDD-034B47EA6D6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500151" y="4398903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20" name="Symbol zastępczy tekstu 8">
            <a:extLst>
              <a:ext uri="{FF2B5EF4-FFF2-40B4-BE49-F238E27FC236}">
                <a16:creationId xmlns:a16="http://schemas.microsoft.com/office/drawing/2014/main" id="{4F638E1B-36D4-4A73-AE0C-F2FD40F986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500151" y="3910515"/>
            <a:ext cx="2879725" cy="42091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2</a:t>
            </a:r>
          </a:p>
        </p:txBody>
      </p: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BB7DE649-C565-44E7-9884-5D15B5E0DA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2837" y="2952574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22" name="Symbol zastępczy tekstu 8">
            <a:extLst>
              <a:ext uri="{FF2B5EF4-FFF2-40B4-BE49-F238E27FC236}">
                <a16:creationId xmlns:a16="http://schemas.microsoft.com/office/drawing/2014/main" id="{6052899F-32E8-4A59-ABAC-FB3A1308CB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32837" y="2466420"/>
            <a:ext cx="2879725" cy="41867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3</a:t>
            </a:r>
          </a:p>
        </p:txBody>
      </p:sp>
      <p:sp>
        <p:nvSpPr>
          <p:cNvPr id="25" name="Symbol zastępczy tekstu 3">
            <a:extLst>
              <a:ext uri="{FF2B5EF4-FFF2-40B4-BE49-F238E27FC236}">
                <a16:creationId xmlns:a16="http://schemas.microsoft.com/office/drawing/2014/main" id="{119481F9-6AF2-4982-BCE5-547C4BBBE5E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32837" y="4382438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26" name="Symbol zastępczy tekstu 8">
            <a:extLst>
              <a:ext uri="{FF2B5EF4-FFF2-40B4-BE49-F238E27FC236}">
                <a16:creationId xmlns:a16="http://schemas.microsoft.com/office/drawing/2014/main" id="{223CFE10-BC8C-45FD-8074-9FB6566AE67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32837" y="3910516"/>
            <a:ext cx="2879725" cy="404446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4</a:t>
            </a:r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8FBC7AC0-D563-4092-966F-EAC2B5C7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30" y="573190"/>
            <a:ext cx="586457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54023FEC-FF2C-4ED0-8A74-90AC472AB7EE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249EFC35-D660-43AF-9504-8FF6110E99EF}"/>
              </a:ext>
            </a:extLst>
          </p:cNvPr>
          <p:cNvSpPr txBox="1"/>
          <p:nvPr userDrawn="1"/>
        </p:nvSpPr>
        <p:spPr>
          <a:xfrm>
            <a:off x="1374708" y="2387142"/>
            <a:ext cx="1294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60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1.</a:t>
            </a:r>
          </a:p>
        </p:txBody>
      </p:sp>
      <p:sp>
        <p:nvSpPr>
          <p:cNvPr id="29" name="pole tekstowe 28">
            <a:extLst>
              <a:ext uri="{FF2B5EF4-FFF2-40B4-BE49-F238E27FC236}">
                <a16:creationId xmlns:a16="http://schemas.microsoft.com/office/drawing/2014/main" id="{F828E887-EF88-45A7-84A1-53C94EEDCAF1}"/>
              </a:ext>
            </a:extLst>
          </p:cNvPr>
          <p:cNvSpPr txBox="1"/>
          <p:nvPr userDrawn="1"/>
        </p:nvSpPr>
        <p:spPr>
          <a:xfrm>
            <a:off x="1374708" y="3831851"/>
            <a:ext cx="1294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60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2.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0928E43-A75B-4E68-99C7-8620D185AC82}"/>
              </a:ext>
            </a:extLst>
          </p:cNvPr>
          <p:cNvSpPr txBox="1"/>
          <p:nvPr userDrawn="1"/>
        </p:nvSpPr>
        <p:spPr>
          <a:xfrm>
            <a:off x="7095077" y="2387142"/>
            <a:ext cx="1294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60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3.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EA288C2F-FF78-4ED2-9702-806E825D7B0E}"/>
              </a:ext>
            </a:extLst>
          </p:cNvPr>
          <p:cNvSpPr txBox="1"/>
          <p:nvPr userDrawn="1"/>
        </p:nvSpPr>
        <p:spPr>
          <a:xfrm>
            <a:off x="7095077" y="3831851"/>
            <a:ext cx="1294802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60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4.</a:t>
            </a:r>
          </a:p>
        </p:txBody>
      </p:sp>
    </p:spTree>
    <p:extLst>
      <p:ext uri="{BB962C8B-B14F-4D97-AF65-F5344CB8AC3E}">
        <p14:creationId xmlns:p14="http://schemas.microsoft.com/office/powerpoint/2010/main" val="1296683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51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ista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C5CC9CA-0966-4B5E-9E05-5F101D93E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24" name="Symbol zastępczy numeru slajdu 5">
            <a:extLst>
              <a:ext uri="{FF2B5EF4-FFF2-40B4-BE49-F238E27FC236}">
                <a16:creationId xmlns:a16="http://schemas.microsoft.com/office/drawing/2014/main" id="{2BBDBE26-D9E9-4423-BCCD-131F2F30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2792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14CECF6-268B-4DBC-977F-4846A1D132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71798" y="3365012"/>
            <a:ext cx="2879725" cy="29197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urna </a:t>
            </a:r>
            <a:r>
              <a:rPr lang="pl-PL" dirty="0" err="1"/>
              <a:t>condimentum</a:t>
            </a:r>
            <a:r>
              <a:rPr lang="pl-PL" dirty="0"/>
              <a:t> </a:t>
            </a:r>
            <a:r>
              <a:rPr lang="pl-PL" dirty="0" err="1"/>
              <a:t>mattis</a:t>
            </a:r>
            <a:r>
              <a:rPr lang="pl-PL" dirty="0"/>
              <a:t>. Nulla </a:t>
            </a:r>
            <a:r>
              <a:rPr lang="pl-PL" dirty="0" err="1"/>
              <a:t>facilisi</a:t>
            </a:r>
            <a:r>
              <a:rPr lang="pl-PL" dirty="0"/>
              <a:t>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lobortis</a:t>
            </a:r>
            <a:r>
              <a:rPr lang="pl-PL" dirty="0"/>
              <a:t>. </a:t>
            </a:r>
            <a:r>
              <a:rPr lang="pl-PL" dirty="0" err="1"/>
              <a:t>Iaculis</a:t>
            </a:r>
            <a:r>
              <a:rPr lang="pl-PL" dirty="0"/>
              <a:t> urna id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laoreet</a:t>
            </a:r>
            <a:r>
              <a:rPr lang="pl-PL" dirty="0"/>
              <a:t> non </a:t>
            </a:r>
            <a:r>
              <a:rPr lang="pl-PL" dirty="0" err="1"/>
              <a:t>curabitur</a:t>
            </a:r>
            <a:r>
              <a:rPr lang="pl-PL" dirty="0"/>
              <a:t> </a:t>
            </a:r>
            <a:r>
              <a:rPr lang="pl-PL" dirty="0" err="1"/>
              <a:t>gravida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. Id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faucibus</a:t>
            </a:r>
            <a:r>
              <a:rPr lang="pl-PL" dirty="0"/>
              <a:t>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integer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neque</a:t>
            </a:r>
            <a:r>
              <a:rPr lang="pl-PL" dirty="0"/>
              <a:t>.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eleifend</a:t>
            </a:r>
            <a:r>
              <a:rPr lang="pl-PL" dirty="0"/>
              <a:t>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pretium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.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aenean</a:t>
            </a:r>
            <a:r>
              <a:rPr lang="pl-PL" dirty="0"/>
              <a:t>.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phasellus</a:t>
            </a:r>
            <a:r>
              <a:rPr lang="pl-PL" dirty="0"/>
              <a:t> </a:t>
            </a:r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felis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Pellentesque</a:t>
            </a:r>
            <a:r>
              <a:rPr lang="pl-PL" dirty="0"/>
              <a:t> elit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 </a:t>
            </a:r>
            <a:r>
              <a:rPr lang="pl-PL" dirty="0" err="1"/>
              <a:t>cras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pretium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suspendisse</a:t>
            </a:r>
            <a:r>
              <a:rPr lang="pl-PL" dirty="0"/>
              <a:t>. Est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egestas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id </a:t>
            </a:r>
            <a:r>
              <a:rPr lang="pl-PL" dirty="0" err="1"/>
              <a:t>ornare</a:t>
            </a:r>
            <a:r>
              <a:rPr lang="pl-PL" dirty="0"/>
              <a:t>.</a:t>
            </a:r>
          </a:p>
          <a:p>
            <a:pPr lvl="0"/>
            <a:endParaRPr lang="pl-PL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1A664A63-FF0C-41E1-85A4-5265DC5009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1798" y="2726108"/>
            <a:ext cx="2879725" cy="57142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Tekst 1</a:t>
            </a:r>
          </a:p>
        </p:txBody>
      </p: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BB7DE649-C565-44E7-9884-5D15B5E0DA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2837" y="3362773"/>
            <a:ext cx="2879725" cy="29197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facilisi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tempus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 urna id </a:t>
            </a:r>
            <a:r>
              <a:rPr lang="pl-PL" dirty="0" err="1"/>
              <a:t>volutpat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erat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in dictum.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Enim</a:t>
            </a:r>
            <a:r>
              <a:rPr lang="pl-PL" dirty="0"/>
              <a:t> nunc </a:t>
            </a:r>
            <a:r>
              <a:rPr lang="pl-PL" dirty="0" err="1"/>
              <a:t>faucibus</a:t>
            </a:r>
            <a:r>
              <a:rPr lang="pl-PL" dirty="0"/>
              <a:t> a </a:t>
            </a:r>
            <a:r>
              <a:rPr lang="pl-PL" dirty="0" err="1"/>
              <a:t>pellentesque</a:t>
            </a:r>
            <a:r>
              <a:rPr lang="pl-PL" dirty="0"/>
              <a:t>. </a:t>
            </a:r>
            <a:r>
              <a:rPr lang="pl-PL" dirty="0" err="1"/>
              <a:t>Ultrices</a:t>
            </a:r>
            <a:r>
              <a:rPr lang="pl-PL" dirty="0"/>
              <a:t> in </a:t>
            </a:r>
            <a:r>
              <a:rPr lang="pl-PL" dirty="0" err="1"/>
              <a:t>iaculis</a:t>
            </a:r>
            <a:r>
              <a:rPr lang="pl-PL" dirty="0"/>
              <a:t> nunc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. Id </a:t>
            </a:r>
            <a:r>
              <a:rPr lang="pl-PL" dirty="0" err="1"/>
              <a:t>venenatis</a:t>
            </a:r>
            <a:r>
              <a:rPr lang="pl-PL" dirty="0"/>
              <a:t> a </a:t>
            </a:r>
            <a:r>
              <a:rPr lang="pl-PL" dirty="0" err="1"/>
              <a:t>condimentum</a:t>
            </a:r>
            <a:r>
              <a:rPr lang="pl-PL" dirty="0"/>
              <a:t> vitae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. </a:t>
            </a:r>
            <a:r>
              <a:rPr lang="pl-PL" dirty="0" err="1"/>
              <a:t>Praesent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.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blandit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 in. Vel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 non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neque</a:t>
            </a:r>
            <a:r>
              <a:rPr lang="pl-PL" dirty="0"/>
              <a:t>. </a:t>
            </a:r>
            <a:r>
              <a:rPr lang="pl-PL" dirty="0" err="1"/>
              <a:t>Gravida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blandit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.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gravida</a:t>
            </a:r>
            <a:r>
              <a:rPr lang="pl-PL" dirty="0"/>
              <a:t> dictum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placerat</a:t>
            </a:r>
            <a:r>
              <a:rPr lang="pl-PL" dirty="0"/>
              <a:t>.</a:t>
            </a:r>
          </a:p>
          <a:p>
            <a:pPr lvl="0"/>
            <a:endParaRPr lang="pl-PL" dirty="0"/>
          </a:p>
        </p:txBody>
      </p:sp>
      <p:sp>
        <p:nvSpPr>
          <p:cNvPr id="22" name="Symbol zastępczy tekstu 8">
            <a:extLst>
              <a:ext uri="{FF2B5EF4-FFF2-40B4-BE49-F238E27FC236}">
                <a16:creationId xmlns:a16="http://schemas.microsoft.com/office/drawing/2014/main" id="{6052899F-32E8-4A59-ABAC-FB3A1308CB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32837" y="2726109"/>
            <a:ext cx="2879725" cy="56918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Tekst 2</a:t>
            </a:r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8FBC7AC0-D563-4092-966F-EAC2B5C7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30" y="573190"/>
            <a:ext cx="586457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54023FEC-FF2C-4ED0-8A74-90AC472AB7EE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249EFC35-D660-43AF-9504-8FF6110E99EF}"/>
              </a:ext>
            </a:extLst>
          </p:cNvPr>
          <p:cNvSpPr txBox="1"/>
          <p:nvPr userDrawn="1"/>
        </p:nvSpPr>
        <p:spPr>
          <a:xfrm>
            <a:off x="1374708" y="2387142"/>
            <a:ext cx="1294802" cy="1390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88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1.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0928E43-A75B-4E68-99C7-8620D185AC82}"/>
              </a:ext>
            </a:extLst>
          </p:cNvPr>
          <p:cNvSpPr txBox="1"/>
          <p:nvPr userDrawn="1"/>
        </p:nvSpPr>
        <p:spPr>
          <a:xfrm>
            <a:off x="7095077" y="2387142"/>
            <a:ext cx="1294802" cy="1390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88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4101761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51">
          <p15:clr>
            <a:srgbClr val="FBAE40"/>
          </p15:clr>
        </p15:guide>
        <p15:guide id="2" orient="horz" pos="2047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ista z ikonam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>
            <a:extLst>
              <a:ext uri="{FF2B5EF4-FFF2-40B4-BE49-F238E27FC236}">
                <a16:creationId xmlns:a16="http://schemas.microsoft.com/office/drawing/2014/main" id="{EC5CC9CA-0966-4B5E-9E05-5F101D93E4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24" name="Symbol zastępczy numeru slajdu 5">
            <a:extLst>
              <a:ext uri="{FF2B5EF4-FFF2-40B4-BE49-F238E27FC236}">
                <a16:creationId xmlns:a16="http://schemas.microsoft.com/office/drawing/2014/main" id="{2BBDBE26-D9E9-4423-BCCD-131F2F303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27921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14CECF6-268B-4DBC-977F-4846A1D132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71798" y="3365012"/>
            <a:ext cx="2879725" cy="29197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urna </a:t>
            </a:r>
            <a:r>
              <a:rPr lang="pl-PL" dirty="0" err="1"/>
              <a:t>condimentum</a:t>
            </a:r>
            <a:r>
              <a:rPr lang="pl-PL" dirty="0"/>
              <a:t> </a:t>
            </a:r>
            <a:r>
              <a:rPr lang="pl-PL" dirty="0" err="1"/>
              <a:t>mattis</a:t>
            </a:r>
            <a:r>
              <a:rPr lang="pl-PL" dirty="0"/>
              <a:t>. Nulla </a:t>
            </a:r>
            <a:r>
              <a:rPr lang="pl-PL" dirty="0" err="1"/>
              <a:t>facilisi</a:t>
            </a:r>
            <a:r>
              <a:rPr lang="pl-PL" dirty="0"/>
              <a:t>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lobortis</a:t>
            </a:r>
            <a:r>
              <a:rPr lang="pl-PL" dirty="0"/>
              <a:t>. </a:t>
            </a:r>
            <a:r>
              <a:rPr lang="pl-PL" dirty="0" err="1"/>
              <a:t>Iaculis</a:t>
            </a:r>
            <a:r>
              <a:rPr lang="pl-PL" dirty="0"/>
              <a:t> urna id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laoreet</a:t>
            </a:r>
            <a:r>
              <a:rPr lang="pl-PL" dirty="0"/>
              <a:t> non </a:t>
            </a:r>
            <a:r>
              <a:rPr lang="pl-PL" dirty="0" err="1"/>
              <a:t>curabitur</a:t>
            </a:r>
            <a:r>
              <a:rPr lang="pl-PL" dirty="0"/>
              <a:t> </a:t>
            </a:r>
            <a:r>
              <a:rPr lang="pl-PL" dirty="0" err="1"/>
              <a:t>gravida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. Id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faucibus</a:t>
            </a:r>
            <a:r>
              <a:rPr lang="pl-PL" dirty="0"/>
              <a:t>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integer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neque</a:t>
            </a:r>
            <a:r>
              <a:rPr lang="pl-PL" dirty="0"/>
              <a:t>.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eleifend</a:t>
            </a:r>
            <a:r>
              <a:rPr lang="pl-PL" dirty="0"/>
              <a:t>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pretium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.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aenean</a:t>
            </a:r>
            <a:r>
              <a:rPr lang="pl-PL" dirty="0"/>
              <a:t>.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phasellus</a:t>
            </a:r>
            <a:r>
              <a:rPr lang="pl-PL" dirty="0"/>
              <a:t> </a:t>
            </a:r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felis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Pellentesque</a:t>
            </a:r>
            <a:r>
              <a:rPr lang="pl-PL" dirty="0"/>
              <a:t> elit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dignissim</a:t>
            </a:r>
            <a:r>
              <a:rPr lang="pl-PL" dirty="0"/>
              <a:t> </a:t>
            </a:r>
            <a:r>
              <a:rPr lang="pl-PL" dirty="0" err="1"/>
              <a:t>cras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.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pretium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suspendisse</a:t>
            </a:r>
            <a:r>
              <a:rPr lang="pl-PL" dirty="0"/>
              <a:t>. Est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egestas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id </a:t>
            </a:r>
            <a:r>
              <a:rPr lang="pl-PL" dirty="0" err="1"/>
              <a:t>ornare</a:t>
            </a:r>
            <a:r>
              <a:rPr lang="pl-PL" dirty="0"/>
              <a:t>.</a:t>
            </a:r>
          </a:p>
          <a:p>
            <a:pPr lvl="0"/>
            <a:endParaRPr lang="pl-PL" dirty="0"/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1A664A63-FF0C-41E1-85A4-5265DC50090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471798" y="2726108"/>
            <a:ext cx="2879725" cy="571427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Tekst 1</a:t>
            </a:r>
          </a:p>
        </p:txBody>
      </p:sp>
      <p:sp>
        <p:nvSpPr>
          <p:cNvPr id="21" name="Symbol zastępczy tekstu 3">
            <a:extLst>
              <a:ext uri="{FF2B5EF4-FFF2-40B4-BE49-F238E27FC236}">
                <a16:creationId xmlns:a16="http://schemas.microsoft.com/office/drawing/2014/main" id="{BB7DE649-C565-44E7-9884-5D15B5E0DA3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2837" y="3362773"/>
            <a:ext cx="2879725" cy="291979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facilisi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tempus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 urna id </a:t>
            </a:r>
            <a:r>
              <a:rPr lang="pl-PL" dirty="0" err="1"/>
              <a:t>volutpat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erat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in dictum.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Enim</a:t>
            </a:r>
            <a:r>
              <a:rPr lang="pl-PL" dirty="0"/>
              <a:t> nunc </a:t>
            </a:r>
            <a:r>
              <a:rPr lang="pl-PL" dirty="0" err="1"/>
              <a:t>faucibus</a:t>
            </a:r>
            <a:r>
              <a:rPr lang="pl-PL" dirty="0"/>
              <a:t> a </a:t>
            </a:r>
            <a:r>
              <a:rPr lang="pl-PL" dirty="0" err="1"/>
              <a:t>pellentesque</a:t>
            </a:r>
            <a:r>
              <a:rPr lang="pl-PL" dirty="0"/>
              <a:t>. </a:t>
            </a:r>
            <a:r>
              <a:rPr lang="pl-PL" dirty="0" err="1"/>
              <a:t>Ultrices</a:t>
            </a:r>
            <a:r>
              <a:rPr lang="pl-PL" dirty="0"/>
              <a:t> in </a:t>
            </a:r>
            <a:r>
              <a:rPr lang="pl-PL" dirty="0" err="1"/>
              <a:t>iaculis</a:t>
            </a:r>
            <a:r>
              <a:rPr lang="pl-PL" dirty="0"/>
              <a:t> nunc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. Id </a:t>
            </a:r>
            <a:r>
              <a:rPr lang="pl-PL" dirty="0" err="1"/>
              <a:t>venenatis</a:t>
            </a:r>
            <a:r>
              <a:rPr lang="pl-PL" dirty="0"/>
              <a:t> a </a:t>
            </a:r>
            <a:r>
              <a:rPr lang="pl-PL" dirty="0" err="1"/>
              <a:t>condimentum</a:t>
            </a:r>
            <a:r>
              <a:rPr lang="pl-PL" dirty="0"/>
              <a:t> vitae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. </a:t>
            </a:r>
            <a:r>
              <a:rPr lang="pl-PL" dirty="0" err="1"/>
              <a:t>Praesent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.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blandit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 in. Vel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 non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neque</a:t>
            </a:r>
            <a:r>
              <a:rPr lang="pl-PL" dirty="0"/>
              <a:t>. </a:t>
            </a:r>
            <a:r>
              <a:rPr lang="pl-PL" dirty="0" err="1"/>
              <a:t>Gravida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blandit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.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gravida</a:t>
            </a:r>
            <a:r>
              <a:rPr lang="pl-PL" dirty="0"/>
              <a:t> dictum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placerat</a:t>
            </a:r>
            <a:r>
              <a:rPr lang="pl-PL" dirty="0"/>
              <a:t>.</a:t>
            </a:r>
          </a:p>
          <a:p>
            <a:pPr lvl="0"/>
            <a:endParaRPr lang="pl-PL" dirty="0"/>
          </a:p>
        </p:txBody>
      </p:sp>
      <p:sp>
        <p:nvSpPr>
          <p:cNvPr id="22" name="Symbol zastępczy tekstu 8">
            <a:extLst>
              <a:ext uri="{FF2B5EF4-FFF2-40B4-BE49-F238E27FC236}">
                <a16:creationId xmlns:a16="http://schemas.microsoft.com/office/drawing/2014/main" id="{6052899F-32E8-4A59-ABAC-FB3A1308CB2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232837" y="2726109"/>
            <a:ext cx="2879725" cy="569188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Tekst 2</a:t>
            </a:r>
          </a:p>
        </p:txBody>
      </p:sp>
      <p:sp>
        <p:nvSpPr>
          <p:cNvPr id="23" name="Tytuł 1">
            <a:extLst>
              <a:ext uri="{FF2B5EF4-FFF2-40B4-BE49-F238E27FC236}">
                <a16:creationId xmlns:a16="http://schemas.microsoft.com/office/drawing/2014/main" id="{8FBC7AC0-D563-4092-966F-EAC2B5C78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30" y="573190"/>
            <a:ext cx="5864570" cy="1325563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54023FEC-FF2C-4ED0-8A74-90AC472AB7EE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8" name="pole tekstowe 27">
            <a:extLst>
              <a:ext uri="{FF2B5EF4-FFF2-40B4-BE49-F238E27FC236}">
                <a16:creationId xmlns:a16="http://schemas.microsoft.com/office/drawing/2014/main" id="{249EFC35-D660-43AF-9504-8FF6110E99EF}"/>
              </a:ext>
            </a:extLst>
          </p:cNvPr>
          <p:cNvSpPr txBox="1"/>
          <p:nvPr userDrawn="1"/>
        </p:nvSpPr>
        <p:spPr>
          <a:xfrm>
            <a:off x="1374708" y="2387142"/>
            <a:ext cx="1294802" cy="1390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88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1.</a:t>
            </a:r>
          </a:p>
        </p:txBody>
      </p:sp>
      <p:sp>
        <p:nvSpPr>
          <p:cNvPr id="30" name="pole tekstowe 29">
            <a:extLst>
              <a:ext uri="{FF2B5EF4-FFF2-40B4-BE49-F238E27FC236}">
                <a16:creationId xmlns:a16="http://schemas.microsoft.com/office/drawing/2014/main" id="{80928E43-A75B-4E68-99C7-8620D185AC82}"/>
              </a:ext>
            </a:extLst>
          </p:cNvPr>
          <p:cNvSpPr txBox="1"/>
          <p:nvPr userDrawn="1"/>
        </p:nvSpPr>
        <p:spPr>
          <a:xfrm>
            <a:off x="7095077" y="2387142"/>
            <a:ext cx="1294802" cy="1390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88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32993751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951">
          <p15:clr>
            <a:srgbClr val="FBAE40"/>
          </p15:clr>
        </p15:guide>
        <p15:guide id="2" orient="horz" pos="204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EEE086-80FF-45A2-8AF3-1A42BAD6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8" name="Shape 210">
            <a:extLst>
              <a:ext uri="{FF2B5EF4-FFF2-40B4-BE49-F238E27FC236}">
                <a16:creationId xmlns:a16="http://schemas.microsoft.com/office/drawing/2014/main" id="{5FCA280E-151E-479D-A3AC-B6B3E479024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1068388" y="3624030"/>
            <a:ext cx="2160587" cy="452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16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 dirty="0"/>
              <a:t>Nagłówek pierwszy</a:t>
            </a:r>
          </a:p>
        </p:txBody>
      </p:sp>
      <p:sp>
        <p:nvSpPr>
          <p:cNvPr id="11" name="Shape 210">
            <a:extLst>
              <a:ext uri="{FF2B5EF4-FFF2-40B4-BE49-F238E27FC236}">
                <a16:creationId xmlns:a16="http://schemas.microsoft.com/office/drawing/2014/main" id="{8A059A2D-D54B-462E-99FE-AF6541A34181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3935413" y="3624030"/>
            <a:ext cx="2160587" cy="452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16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 dirty="0"/>
              <a:t>Nagłówek 2</a:t>
            </a:r>
          </a:p>
        </p:txBody>
      </p:sp>
      <p:sp>
        <p:nvSpPr>
          <p:cNvPr id="13" name="Shape 210">
            <a:extLst>
              <a:ext uri="{FF2B5EF4-FFF2-40B4-BE49-F238E27FC236}">
                <a16:creationId xmlns:a16="http://schemas.microsoft.com/office/drawing/2014/main" id="{C20A1922-53E2-432A-A865-96B02DB1A529}"/>
              </a:ext>
            </a:extLst>
          </p:cNvPr>
          <p:cNvSpPr txBox="1">
            <a:spLocks noGrp="1"/>
          </p:cNvSpPr>
          <p:nvPr>
            <p:ph type="body" idx="15" hasCustomPrompt="1"/>
          </p:nvPr>
        </p:nvSpPr>
        <p:spPr>
          <a:xfrm>
            <a:off x="6802440" y="3624030"/>
            <a:ext cx="2160587" cy="452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indent="0" rtl="0">
              <a:spcBef>
                <a:spcPts val="600"/>
              </a:spcBef>
              <a:spcAft>
                <a:spcPts val="0"/>
              </a:spcAft>
              <a:buNone/>
              <a:defRPr sz="16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 dirty="0"/>
              <a:t>Nagłówek 3</a:t>
            </a:r>
          </a:p>
        </p:txBody>
      </p:sp>
      <p:sp>
        <p:nvSpPr>
          <p:cNvPr id="15" name="Shape 210">
            <a:extLst>
              <a:ext uri="{FF2B5EF4-FFF2-40B4-BE49-F238E27FC236}">
                <a16:creationId xmlns:a16="http://schemas.microsoft.com/office/drawing/2014/main" id="{09E4A0C2-542C-47F7-A428-2B3AC59B3E0E}"/>
              </a:ext>
            </a:extLst>
          </p:cNvPr>
          <p:cNvSpPr txBox="1">
            <a:spLocks noGrp="1"/>
          </p:cNvSpPr>
          <p:nvPr>
            <p:ph type="body" idx="17" hasCustomPrompt="1"/>
          </p:nvPr>
        </p:nvSpPr>
        <p:spPr>
          <a:xfrm>
            <a:off x="9698041" y="3624030"/>
            <a:ext cx="2160587" cy="452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indent="0" rtl="0">
              <a:spcBef>
                <a:spcPts val="600"/>
              </a:spcBef>
              <a:spcAft>
                <a:spcPts val="0"/>
              </a:spcAft>
              <a:buNone/>
              <a:defRPr sz="16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 dirty="0"/>
              <a:t>Nagłówek 4</a:t>
            </a:r>
          </a:p>
        </p:txBody>
      </p:sp>
      <p:sp>
        <p:nvSpPr>
          <p:cNvPr id="18" name="Symbol zastępczy obrazu 17">
            <a:extLst>
              <a:ext uri="{FF2B5EF4-FFF2-40B4-BE49-F238E27FC236}">
                <a16:creationId xmlns:a16="http://schemas.microsoft.com/office/drawing/2014/main" id="{D60716B1-7364-4FA2-9C18-FE72F46C7977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1068388" y="2370138"/>
            <a:ext cx="1239838" cy="1058862"/>
          </a:xfr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Ikonka</a:t>
            </a:r>
          </a:p>
        </p:txBody>
      </p:sp>
      <p:sp>
        <p:nvSpPr>
          <p:cNvPr id="19" name="Symbol zastępczy obrazu 17">
            <a:extLst>
              <a:ext uri="{FF2B5EF4-FFF2-40B4-BE49-F238E27FC236}">
                <a16:creationId xmlns:a16="http://schemas.microsoft.com/office/drawing/2014/main" id="{4FA86527-FD62-4427-AF83-26C17E7591D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935413" y="2370138"/>
            <a:ext cx="1239838" cy="1058862"/>
          </a:xfr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Ikonka</a:t>
            </a:r>
          </a:p>
        </p:txBody>
      </p:sp>
      <p:sp>
        <p:nvSpPr>
          <p:cNvPr id="20" name="Symbol zastępczy obrazu 17">
            <a:extLst>
              <a:ext uri="{FF2B5EF4-FFF2-40B4-BE49-F238E27FC236}">
                <a16:creationId xmlns:a16="http://schemas.microsoft.com/office/drawing/2014/main" id="{CB07D9D9-F083-41F5-A0C0-43B9F531ED3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823531" y="2370138"/>
            <a:ext cx="1239838" cy="1058862"/>
          </a:xfr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Ikonka</a:t>
            </a:r>
          </a:p>
        </p:txBody>
      </p:sp>
      <p:sp>
        <p:nvSpPr>
          <p:cNvPr id="21" name="Symbol zastępczy obrazu 17">
            <a:extLst>
              <a:ext uri="{FF2B5EF4-FFF2-40B4-BE49-F238E27FC236}">
                <a16:creationId xmlns:a16="http://schemas.microsoft.com/office/drawing/2014/main" id="{8969A7DC-6771-420E-AE67-5048FD46CEF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708588" y="2370138"/>
            <a:ext cx="1239838" cy="1058862"/>
          </a:xfr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Ikonka</a:t>
            </a:r>
          </a:p>
        </p:txBody>
      </p:sp>
      <p:sp>
        <p:nvSpPr>
          <p:cNvPr id="17" name="Symbol zastępczy numeru slajdu 5">
            <a:extLst>
              <a:ext uri="{FF2B5EF4-FFF2-40B4-BE49-F238E27FC236}">
                <a16:creationId xmlns:a16="http://schemas.microsoft.com/office/drawing/2014/main" id="{9797BB79-B43A-43B8-9A75-2BEAF7AF932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23" name="Symbol zastępczy tekstu 5">
            <a:extLst>
              <a:ext uri="{FF2B5EF4-FFF2-40B4-BE49-F238E27FC236}">
                <a16:creationId xmlns:a16="http://schemas.microsoft.com/office/drawing/2014/main" id="{2E6FB17E-0C91-4976-B2B8-D72A25793B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8388" y="4151313"/>
            <a:ext cx="2160587" cy="2128837"/>
          </a:xfrm>
        </p:spPr>
        <p:txBody>
          <a:bodyPr lIns="0" tIns="0" rIns="0" bIns="0"/>
          <a:lstStyle/>
          <a:p>
            <a:pPr lvl="0"/>
            <a:r>
              <a:rPr lang="pl-PL" dirty="0"/>
              <a:t>Edytuj style wzorca </a:t>
            </a:r>
            <a:r>
              <a:rPr lang="pl-PL" dirty="0" err="1"/>
              <a:t>tekstuty</a:t>
            </a:r>
            <a:r>
              <a:rPr lang="pl-PL" dirty="0"/>
              <a:t> poziom</a:t>
            </a:r>
            <a:endParaRPr lang="en-GB" dirty="0"/>
          </a:p>
        </p:txBody>
      </p:sp>
      <p:sp>
        <p:nvSpPr>
          <p:cNvPr id="24" name="Symbol zastępczy tekstu 5">
            <a:extLst>
              <a:ext uri="{FF2B5EF4-FFF2-40B4-BE49-F238E27FC236}">
                <a16:creationId xmlns:a16="http://schemas.microsoft.com/office/drawing/2014/main" id="{8D14915C-DC68-4CEA-A921-4CADA758955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35413" y="4163805"/>
            <a:ext cx="2160587" cy="2128837"/>
          </a:xfrm>
        </p:spPr>
        <p:txBody>
          <a:bodyPr lIns="0" tIns="0" rIns="0" bIns="0"/>
          <a:lstStyle/>
          <a:p>
            <a:pPr lvl="0"/>
            <a:r>
              <a:rPr lang="pl-PL" dirty="0"/>
              <a:t>Edytuj style wzorca </a:t>
            </a:r>
            <a:r>
              <a:rPr lang="pl-PL" dirty="0" err="1"/>
              <a:t>tekstuty</a:t>
            </a:r>
            <a:r>
              <a:rPr lang="pl-PL" dirty="0"/>
              <a:t> poziom</a:t>
            </a:r>
            <a:endParaRPr lang="en-GB" dirty="0"/>
          </a:p>
        </p:txBody>
      </p:sp>
      <p:sp>
        <p:nvSpPr>
          <p:cNvPr id="25" name="Symbol zastępczy tekstu 5">
            <a:extLst>
              <a:ext uri="{FF2B5EF4-FFF2-40B4-BE49-F238E27FC236}">
                <a16:creationId xmlns:a16="http://schemas.microsoft.com/office/drawing/2014/main" id="{F3AE53DE-10A6-4393-9747-416EB50ECE1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2440" y="4163805"/>
            <a:ext cx="2160587" cy="2128837"/>
          </a:xfrm>
        </p:spPr>
        <p:txBody>
          <a:bodyPr lIns="0" tIns="0" rIns="0" bIns="0"/>
          <a:lstStyle/>
          <a:p>
            <a:pPr lvl="0"/>
            <a:r>
              <a:rPr lang="pl-PL" dirty="0"/>
              <a:t>Edytuj style wzorca </a:t>
            </a:r>
            <a:r>
              <a:rPr lang="pl-PL" dirty="0" err="1"/>
              <a:t>tekstuty</a:t>
            </a:r>
            <a:r>
              <a:rPr lang="pl-PL" dirty="0"/>
              <a:t> poziom</a:t>
            </a:r>
            <a:endParaRPr lang="en-GB" dirty="0"/>
          </a:p>
        </p:txBody>
      </p:sp>
      <p:sp>
        <p:nvSpPr>
          <p:cNvPr id="26" name="Symbol zastępczy tekstu 5">
            <a:extLst>
              <a:ext uri="{FF2B5EF4-FFF2-40B4-BE49-F238E27FC236}">
                <a16:creationId xmlns:a16="http://schemas.microsoft.com/office/drawing/2014/main" id="{DA849BD4-CACC-4307-8499-AF4DABD553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98040" y="4151312"/>
            <a:ext cx="2160587" cy="2128837"/>
          </a:xfrm>
        </p:spPr>
        <p:txBody>
          <a:bodyPr lIns="0" tIns="0" rIns="0" bIns="0"/>
          <a:lstStyle/>
          <a:p>
            <a:pPr lvl="0"/>
            <a:r>
              <a:rPr lang="pl-PL" dirty="0"/>
              <a:t>Edytuj style wzorca </a:t>
            </a:r>
            <a:r>
              <a:rPr lang="pl-PL" dirty="0" err="1"/>
              <a:t>tekstuty</a:t>
            </a:r>
            <a:r>
              <a:rPr lang="pl-PL" dirty="0"/>
              <a:t> poziom</a:t>
            </a:r>
            <a:endParaRPr lang="en-GB" dirty="0"/>
          </a:p>
        </p:txBody>
      </p:sp>
      <p:grpSp>
        <p:nvGrpSpPr>
          <p:cNvPr id="27" name="Grupa 26">
            <a:extLst>
              <a:ext uri="{FF2B5EF4-FFF2-40B4-BE49-F238E27FC236}">
                <a16:creationId xmlns:a16="http://schemas.microsoft.com/office/drawing/2014/main" id="{AADD911A-CB30-4CF3-9816-91BDC638A957}"/>
              </a:ext>
            </a:extLst>
          </p:cNvPr>
          <p:cNvGrpSpPr/>
          <p:nvPr userDrawn="1"/>
        </p:nvGrpSpPr>
        <p:grpSpPr>
          <a:xfrm>
            <a:off x="109475" y="103554"/>
            <a:ext cx="11889825" cy="6673904"/>
            <a:chOff x="109475" y="103554"/>
            <a:chExt cx="11889825" cy="6673904"/>
          </a:xfrm>
        </p:grpSpPr>
        <p:pic>
          <p:nvPicPr>
            <p:cNvPr id="28" name="Grafika 4">
              <a:extLst>
                <a:ext uri="{FF2B5EF4-FFF2-40B4-BE49-F238E27FC236}">
                  <a16:creationId xmlns:a16="http://schemas.microsoft.com/office/drawing/2014/main" id="{91B33476-5072-4FBC-A87A-F5A8D6A0C3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73606" y="6322990"/>
              <a:ext cx="410911" cy="410911"/>
            </a:xfrm>
            <a:prstGeom prst="rect">
              <a:avLst/>
            </a:prstGeom>
          </p:spPr>
        </p:pic>
        <p:pic>
          <p:nvPicPr>
            <p:cNvPr id="29" name="Grafika 5">
              <a:extLst>
                <a:ext uri="{FF2B5EF4-FFF2-40B4-BE49-F238E27FC236}">
                  <a16:creationId xmlns:a16="http://schemas.microsoft.com/office/drawing/2014/main" id="{A96A0840-165D-4AB2-A5F1-6CCE867741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788">
              <a:off x="9520558" y="103556"/>
              <a:ext cx="410911" cy="410911"/>
            </a:xfrm>
            <a:prstGeom prst="rect">
              <a:avLst/>
            </a:prstGeom>
          </p:spPr>
        </p:pic>
        <p:pic>
          <p:nvPicPr>
            <p:cNvPr id="30" name="Grafika 6">
              <a:extLst>
                <a:ext uri="{FF2B5EF4-FFF2-40B4-BE49-F238E27FC236}">
                  <a16:creationId xmlns:a16="http://schemas.microsoft.com/office/drawing/2014/main" id="{50273593-2ADF-4941-9B65-A3520B5A8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2534" y="6337062"/>
              <a:ext cx="410911" cy="410911"/>
            </a:xfrm>
            <a:prstGeom prst="rect">
              <a:avLst/>
            </a:prstGeom>
          </p:spPr>
        </p:pic>
        <p:pic>
          <p:nvPicPr>
            <p:cNvPr id="31" name="Grafika 7">
              <a:extLst>
                <a:ext uri="{FF2B5EF4-FFF2-40B4-BE49-F238E27FC236}">
                  <a16:creationId xmlns:a16="http://schemas.microsoft.com/office/drawing/2014/main" id="{395B5586-5737-474E-AB23-9A78C0D718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3355" y="6337062"/>
              <a:ext cx="410911" cy="410911"/>
            </a:xfrm>
            <a:prstGeom prst="rect">
              <a:avLst/>
            </a:prstGeom>
          </p:spPr>
        </p:pic>
        <p:pic>
          <p:nvPicPr>
            <p:cNvPr id="32" name="Grafika 8">
              <a:extLst>
                <a:ext uri="{FF2B5EF4-FFF2-40B4-BE49-F238E27FC236}">
                  <a16:creationId xmlns:a16="http://schemas.microsoft.com/office/drawing/2014/main" id="{9B63E90B-AE14-43B1-A252-21DE29AB6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0707" y="1719940"/>
              <a:ext cx="410911" cy="410911"/>
            </a:xfrm>
            <a:prstGeom prst="rect">
              <a:avLst/>
            </a:prstGeom>
          </p:spPr>
        </p:pic>
        <p:pic>
          <p:nvPicPr>
            <p:cNvPr id="33" name="Grafika 9">
              <a:extLst>
                <a:ext uri="{FF2B5EF4-FFF2-40B4-BE49-F238E27FC236}">
                  <a16:creationId xmlns:a16="http://schemas.microsoft.com/office/drawing/2014/main" id="{82B3CE52-C2D8-468D-A37E-776AAA621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49659" y="162279"/>
              <a:ext cx="410911" cy="410911"/>
            </a:xfrm>
            <a:prstGeom prst="rect">
              <a:avLst/>
            </a:prstGeom>
          </p:spPr>
        </p:pic>
        <p:pic>
          <p:nvPicPr>
            <p:cNvPr id="34" name="Grafika 10">
              <a:extLst>
                <a:ext uri="{FF2B5EF4-FFF2-40B4-BE49-F238E27FC236}">
                  <a16:creationId xmlns:a16="http://schemas.microsoft.com/office/drawing/2014/main" id="{BA8C1871-19AC-4761-B07B-D63CDFD1F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790055">
              <a:off x="11588389" y="5395481"/>
              <a:ext cx="410911" cy="410911"/>
            </a:xfrm>
            <a:prstGeom prst="rect">
              <a:avLst/>
            </a:prstGeom>
          </p:spPr>
        </p:pic>
        <p:pic>
          <p:nvPicPr>
            <p:cNvPr id="35" name="Grafika 11">
              <a:extLst>
                <a:ext uri="{FF2B5EF4-FFF2-40B4-BE49-F238E27FC236}">
                  <a16:creationId xmlns:a16="http://schemas.microsoft.com/office/drawing/2014/main" id="{B9CE87D7-33B1-4FF1-AEDF-E1175ED92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9638187">
              <a:off x="9664902" y="6258632"/>
              <a:ext cx="410911" cy="410911"/>
            </a:xfrm>
            <a:prstGeom prst="rect">
              <a:avLst/>
            </a:prstGeom>
          </p:spPr>
        </p:pic>
        <p:pic>
          <p:nvPicPr>
            <p:cNvPr id="36" name="Grafika 12">
              <a:extLst>
                <a:ext uri="{FF2B5EF4-FFF2-40B4-BE49-F238E27FC236}">
                  <a16:creationId xmlns:a16="http://schemas.microsoft.com/office/drawing/2014/main" id="{C154332C-4492-4068-A6F3-03FD33C741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85045" y="5634090"/>
              <a:ext cx="410911" cy="410911"/>
            </a:xfrm>
            <a:prstGeom prst="rect">
              <a:avLst/>
            </a:prstGeom>
          </p:spPr>
        </p:pic>
        <p:pic>
          <p:nvPicPr>
            <p:cNvPr id="37" name="Grafika 13">
              <a:extLst>
                <a:ext uri="{FF2B5EF4-FFF2-40B4-BE49-F238E27FC236}">
                  <a16:creationId xmlns:a16="http://schemas.microsoft.com/office/drawing/2014/main" id="{62DE219D-98D8-41D3-B750-33805E7B8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64470" y="103554"/>
              <a:ext cx="410911" cy="410911"/>
            </a:xfrm>
            <a:prstGeom prst="rect">
              <a:avLst/>
            </a:prstGeom>
          </p:spPr>
        </p:pic>
        <p:pic>
          <p:nvPicPr>
            <p:cNvPr id="38" name="Grafika 14">
              <a:extLst>
                <a:ext uri="{FF2B5EF4-FFF2-40B4-BE49-F238E27FC236}">
                  <a16:creationId xmlns:a16="http://schemas.microsoft.com/office/drawing/2014/main" id="{C594938A-CB81-4DF6-96BB-C514A72325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808873">
              <a:off x="255506" y="5353239"/>
              <a:ext cx="410911" cy="410911"/>
            </a:xfrm>
            <a:prstGeom prst="rect">
              <a:avLst/>
            </a:prstGeom>
          </p:spPr>
        </p:pic>
        <p:pic>
          <p:nvPicPr>
            <p:cNvPr id="39" name="Grafika 15">
              <a:extLst>
                <a:ext uri="{FF2B5EF4-FFF2-40B4-BE49-F238E27FC236}">
                  <a16:creationId xmlns:a16="http://schemas.microsoft.com/office/drawing/2014/main" id="{7B81E6D5-BC97-414E-BBD1-301C78008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559450">
              <a:off x="178733" y="6322988"/>
              <a:ext cx="410911" cy="410911"/>
            </a:xfrm>
            <a:prstGeom prst="rect">
              <a:avLst/>
            </a:prstGeom>
          </p:spPr>
        </p:pic>
        <p:pic>
          <p:nvPicPr>
            <p:cNvPr id="40" name="Grafika 16">
              <a:extLst>
                <a:ext uri="{FF2B5EF4-FFF2-40B4-BE49-F238E27FC236}">
                  <a16:creationId xmlns:a16="http://schemas.microsoft.com/office/drawing/2014/main" id="{CE06C882-8E7C-4199-A968-FC11EAD62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1065" y="5769291"/>
              <a:ext cx="410911" cy="410911"/>
            </a:xfrm>
            <a:prstGeom prst="rect">
              <a:avLst/>
            </a:prstGeom>
          </p:spPr>
        </p:pic>
        <p:pic>
          <p:nvPicPr>
            <p:cNvPr id="41" name="Grafika 17">
              <a:extLst>
                <a:ext uri="{FF2B5EF4-FFF2-40B4-BE49-F238E27FC236}">
                  <a16:creationId xmlns:a16="http://schemas.microsoft.com/office/drawing/2014/main" id="{41F129A5-7F07-4AAB-A0EE-EDD3051C8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278419">
              <a:off x="11511549" y="4521694"/>
              <a:ext cx="410911" cy="410911"/>
            </a:xfrm>
            <a:prstGeom prst="rect">
              <a:avLst/>
            </a:prstGeom>
          </p:spPr>
        </p:pic>
        <p:pic>
          <p:nvPicPr>
            <p:cNvPr id="42" name="Grafika 18">
              <a:extLst>
                <a:ext uri="{FF2B5EF4-FFF2-40B4-BE49-F238E27FC236}">
                  <a16:creationId xmlns:a16="http://schemas.microsoft.com/office/drawing/2014/main" id="{21EFFC93-A60B-4771-9581-45884E9B5C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421193" y="5703475"/>
              <a:ext cx="410911" cy="410911"/>
            </a:xfrm>
            <a:prstGeom prst="rect">
              <a:avLst/>
            </a:prstGeom>
          </p:spPr>
        </p:pic>
        <p:pic>
          <p:nvPicPr>
            <p:cNvPr id="43" name="Grafika 19">
              <a:extLst>
                <a:ext uri="{FF2B5EF4-FFF2-40B4-BE49-F238E27FC236}">
                  <a16:creationId xmlns:a16="http://schemas.microsoft.com/office/drawing/2014/main" id="{A1B2E033-E7E0-422E-B554-601C08283B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11548" y="924306"/>
              <a:ext cx="410911" cy="410911"/>
            </a:xfrm>
            <a:prstGeom prst="rect">
              <a:avLst/>
            </a:prstGeom>
          </p:spPr>
        </p:pic>
        <p:pic>
          <p:nvPicPr>
            <p:cNvPr id="44" name="Grafika 20">
              <a:extLst>
                <a:ext uri="{FF2B5EF4-FFF2-40B4-BE49-F238E27FC236}">
                  <a16:creationId xmlns:a16="http://schemas.microsoft.com/office/drawing/2014/main" id="{5F9ECF2A-2DB8-42DA-9916-EB328EE4CF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756437" y="763949"/>
              <a:ext cx="410911" cy="410911"/>
            </a:xfrm>
            <a:prstGeom prst="rect">
              <a:avLst/>
            </a:prstGeom>
          </p:spPr>
        </p:pic>
        <p:pic>
          <p:nvPicPr>
            <p:cNvPr id="45" name="Grafika 21">
              <a:extLst>
                <a:ext uri="{FF2B5EF4-FFF2-40B4-BE49-F238E27FC236}">
                  <a16:creationId xmlns:a16="http://schemas.microsoft.com/office/drawing/2014/main" id="{7A829880-AB8B-46B5-96E2-DEB38F5579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001326" y="763948"/>
              <a:ext cx="410911" cy="410911"/>
            </a:xfrm>
            <a:prstGeom prst="rect">
              <a:avLst/>
            </a:prstGeom>
          </p:spPr>
        </p:pic>
        <p:pic>
          <p:nvPicPr>
            <p:cNvPr id="46" name="Grafika 22">
              <a:extLst>
                <a:ext uri="{FF2B5EF4-FFF2-40B4-BE49-F238E27FC236}">
                  <a16:creationId xmlns:a16="http://schemas.microsoft.com/office/drawing/2014/main" id="{BE65C1F0-60A0-40B8-98D1-7803AE79C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509868">
              <a:off x="10794696" y="6366547"/>
              <a:ext cx="410911" cy="410911"/>
            </a:xfrm>
            <a:prstGeom prst="rect">
              <a:avLst/>
            </a:prstGeom>
          </p:spPr>
        </p:pic>
        <p:pic>
          <p:nvPicPr>
            <p:cNvPr id="47" name="Grafika 23">
              <a:extLst>
                <a:ext uri="{FF2B5EF4-FFF2-40B4-BE49-F238E27FC236}">
                  <a16:creationId xmlns:a16="http://schemas.microsoft.com/office/drawing/2014/main" id="{16194857-4B60-42F4-91BA-05B43E0BCC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430" y="162279"/>
              <a:ext cx="410911" cy="410911"/>
            </a:xfrm>
            <a:prstGeom prst="rect">
              <a:avLst/>
            </a:prstGeom>
          </p:spPr>
        </p:pic>
        <p:pic>
          <p:nvPicPr>
            <p:cNvPr id="48" name="Grafika 24">
              <a:extLst>
                <a:ext uri="{FF2B5EF4-FFF2-40B4-BE49-F238E27FC236}">
                  <a16:creationId xmlns:a16="http://schemas.microsoft.com/office/drawing/2014/main" id="{8AD8F6B9-AE8C-4342-95D5-2A5B7D7C09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475" y="987374"/>
              <a:ext cx="410911" cy="410911"/>
            </a:xfrm>
            <a:prstGeom prst="rect">
              <a:avLst/>
            </a:prstGeom>
          </p:spPr>
        </p:pic>
        <p:pic>
          <p:nvPicPr>
            <p:cNvPr id="49" name="Grafika 25">
              <a:extLst>
                <a:ext uri="{FF2B5EF4-FFF2-40B4-BE49-F238E27FC236}">
                  <a16:creationId xmlns:a16="http://schemas.microsoft.com/office/drawing/2014/main" id="{CBEB49D4-67F9-42AB-B776-209B077F4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54677" y="162276"/>
              <a:ext cx="410911" cy="410911"/>
            </a:xfrm>
            <a:prstGeom prst="rect">
              <a:avLst/>
            </a:prstGeom>
          </p:spPr>
        </p:pic>
        <p:pic>
          <p:nvPicPr>
            <p:cNvPr id="50" name="Grafika 26">
              <a:extLst>
                <a:ext uri="{FF2B5EF4-FFF2-40B4-BE49-F238E27FC236}">
                  <a16:creationId xmlns:a16="http://schemas.microsoft.com/office/drawing/2014/main" id="{35FE624D-8AEF-4544-A981-D70B6F87F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97078" y="162277"/>
              <a:ext cx="410911" cy="410911"/>
            </a:xfrm>
            <a:prstGeom prst="rect">
              <a:avLst/>
            </a:prstGeom>
          </p:spPr>
        </p:pic>
        <p:pic>
          <p:nvPicPr>
            <p:cNvPr id="51" name="Grafika 27">
              <a:extLst>
                <a:ext uri="{FF2B5EF4-FFF2-40B4-BE49-F238E27FC236}">
                  <a16:creationId xmlns:a16="http://schemas.microsoft.com/office/drawing/2014/main" id="{42132E51-0D9E-49BF-8286-3FEAC253E0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91622" y="748532"/>
              <a:ext cx="410911" cy="410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15796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BEEE086-80FF-45A2-8AF3-1A42BAD62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rostokąt 2">
            <a:extLst>
              <a:ext uri="{FF2B5EF4-FFF2-40B4-BE49-F238E27FC236}">
                <a16:creationId xmlns:a16="http://schemas.microsoft.com/office/drawing/2014/main" id="{B160A5BF-8A9D-4CF9-A7D5-31B426739801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Shape 210">
            <a:extLst>
              <a:ext uri="{FF2B5EF4-FFF2-40B4-BE49-F238E27FC236}">
                <a16:creationId xmlns:a16="http://schemas.microsoft.com/office/drawing/2014/main" id="{5FCA280E-151E-479D-A3AC-B6B3E479024D}"/>
              </a:ext>
            </a:extLst>
          </p:cNvPr>
          <p:cNvSpPr txBox="1">
            <a:spLocks noGrp="1"/>
          </p:cNvSpPr>
          <p:nvPr>
            <p:ph type="body" idx="11" hasCustomPrompt="1"/>
          </p:nvPr>
        </p:nvSpPr>
        <p:spPr>
          <a:xfrm>
            <a:off x="1068388" y="3624030"/>
            <a:ext cx="2160587" cy="452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16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 dirty="0"/>
              <a:t>Nagłówek pierwszy</a:t>
            </a:r>
          </a:p>
        </p:txBody>
      </p:sp>
      <p:sp>
        <p:nvSpPr>
          <p:cNvPr id="11" name="Shape 210">
            <a:extLst>
              <a:ext uri="{FF2B5EF4-FFF2-40B4-BE49-F238E27FC236}">
                <a16:creationId xmlns:a16="http://schemas.microsoft.com/office/drawing/2014/main" id="{8A059A2D-D54B-462E-99FE-AF6541A34181}"/>
              </a:ext>
            </a:extLst>
          </p:cNvPr>
          <p:cNvSpPr txBox="1">
            <a:spLocks noGrp="1"/>
          </p:cNvSpPr>
          <p:nvPr>
            <p:ph type="body" idx="13" hasCustomPrompt="1"/>
          </p:nvPr>
        </p:nvSpPr>
        <p:spPr>
          <a:xfrm>
            <a:off x="3935413" y="3624030"/>
            <a:ext cx="2160587" cy="452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>
              <a:defRPr sz="16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 dirty="0"/>
              <a:t>Nagłówek 2</a:t>
            </a:r>
          </a:p>
        </p:txBody>
      </p:sp>
      <p:sp>
        <p:nvSpPr>
          <p:cNvPr id="13" name="Shape 210">
            <a:extLst>
              <a:ext uri="{FF2B5EF4-FFF2-40B4-BE49-F238E27FC236}">
                <a16:creationId xmlns:a16="http://schemas.microsoft.com/office/drawing/2014/main" id="{C20A1922-53E2-432A-A865-96B02DB1A529}"/>
              </a:ext>
            </a:extLst>
          </p:cNvPr>
          <p:cNvSpPr txBox="1">
            <a:spLocks noGrp="1"/>
          </p:cNvSpPr>
          <p:nvPr>
            <p:ph type="body" idx="15" hasCustomPrompt="1"/>
          </p:nvPr>
        </p:nvSpPr>
        <p:spPr>
          <a:xfrm>
            <a:off x="6802440" y="3624030"/>
            <a:ext cx="2160587" cy="452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indent="0" rtl="0">
              <a:spcBef>
                <a:spcPts val="600"/>
              </a:spcBef>
              <a:spcAft>
                <a:spcPts val="0"/>
              </a:spcAft>
              <a:buNone/>
              <a:defRPr sz="16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 dirty="0"/>
              <a:t>Nagłówek 3</a:t>
            </a:r>
          </a:p>
        </p:txBody>
      </p:sp>
      <p:sp>
        <p:nvSpPr>
          <p:cNvPr id="15" name="Shape 210">
            <a:extLst>
              <a:ext uri="{FF2B5EF4-FFF2-40B4-BE49-F238E27FC236}">
                <a16:creationId xmlns:a16="http://schemas.microsoft.com/office/drawing/2014/main" id="{09E4A0C2-542C-47F7-A428-2B3AC59B3E0E}"/>
              </a:ext>
            </a:extLst>
          </p:cNvPr>
          <p:cNvSpPr txBox="1">
            <a:spLocks noGrp="1"/>
          </p:cNvSpPr>
          <p:nvPr>
            <p:ph type="body" idx="17" hasCustomPrompt="1"/>
          </p:nvPr>
        </p:nvSpPr>
        <p:spPr>
          <a:xfrm>
            <a:off x="9698041" y="3624030"/>
            <a:ext cx="2160587" cy="45221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0" indent="0" rtl="0">
              <a:spcBef>
                <a:spcPts val="600"/>
              </a:spcBef>
              <a:spcAft>
                <a:spcPts val="0"/>
              </a:spcAft>
              <a:buNone/>
              <a:defRPr sz="16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 dirty="0"/>
              <a:t>Nagłówek 4</a:t>
            </a:r>
          </a:p>
        </p:txBody>
      </p:sp>
      <p:sp>
        <p:nvSpPr>
          <p:cNvPr id="17" name="Symbol zastępczy numeru slajdu 5">
            <a:extLst>
              <a:ext uri="{FF2B5EF4-FFF2-40B4-BE49-F238E27FC236}">
                <a16:creationId xmlns:a16="http://schemas.microsoft.com/office/drawing/2014/main" id="{9797BB79-B43A-43B8-9A75-2BEAF7AF932E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pic>
        <p:nvPicPr>
          <p:cNvPr id="22" name="Obraz 21">
            <a:extLst>
              <a:ext uri="{FF2B5EF4-FFF2-40B4-BE49-F238E27FC236}">
                <a16:creationId xmlns:a16="http://schemas.microsoft.com/office/drawing/2014/main" id="{45C54A49-7B58-4AD4-AD7F-0F2B8F9079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4" name="pole tekstowe 3">
            <a:extLst>
              <a:ext uri="{FF2B5EF4-FFF2-40B4-BE49-F238E27FC236}">
                <a16:creationId xmlns:a16="http://schemas.microsoft.com/office/drawing/2014/main" id="{AC1237BF-D9DF-4695-B1BA-AB0CE64842BD}"/>
              </a:ext>
            </a:extLst>
          </p:cNvPr>
          <p:cNvSpPr txBox="1"/>
          <p:nvPr userDrawn="1"/>
        </p:nvSpPr>
        <p:spPr>
          <a:xfrm>
            <a:off x="664627" y="2395688"/>
            <a:ext cx="1294802" cy="1390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88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1.</a:t>
            </a:r>
          </a:p>
        </p:txBody>
      </p:sp>
      <p:sp>
        <p:nvSpPr>
          <p:cNvPr id="23" name="pole tekstowe 22">
            <a:extLst>
              <a:ext uri="{FF2B5EF4-FFF2-40B4-BE49-F238E27FC236}">
                <a16:creationId xmlns:a16="http://schemas.microsoft.com/office/drawing/2014/main" id="{BD3DF7C1-BCD2-4221-8CE3-7B7A013FC34C}"/>
              </a:ext>
            </a:extLst>
          </p:cNvPr>
          <p:cNvSpPr txBox="1"/>
          <p:nvPr userDrawn="1"/>
        </p:nvSpPr>
        <p:spPr>
          <a:xfrm>
            <a:off x="3470967" y="2395688"/>
            <a:ext cx="1294802" cy="1390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88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2.</a:t>
            </a:r>
          </a:p>
        </p:txBody>
      </p:sp>
      <p:sp>
        <p:nvSpPr>
          <p:cNvPr id="24" name="pole tekstowe 23">
            <a:extLst>
              <a:ext uri="{FF2B5EF4-FFF2-40B4-BE49-F238E27FC236}">
                <a16:creationId xmlns:a16="http://schemas.microsoft.com/office/drawing/2014/main" id="{C34568D3-1012-4BBD-9106-2A5DB1F0C004}"/>
              </a:ext>
            </a:extLst>
          </p:cNvPr>
          <p:cNvSpPr txBox="1"/>
          <p:nvPr userDrawn="1"/>
        </p:nvSpPr>
        <p:spPr>
          <a:xfrm>
            <a:off x="6368684" y="2395688"/>
            <a:ext cx="1294802" cy="1390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88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3.</a:t>
            </a:r>
          </a:p>
        </p:txBody>
      </p:sp>
      <p:sp>
        <p:nvSpPr>
          <p:cNvPr id="25" name="pole tekstowe 24">
            <a:extLst>
              <a:ext uri="{FF2B5EF4-FFF2-40B4-BE49-F238E27FC236}">
                <a16:creationId xmlns:a16="http://schemas.microsoft.com/office/drawing/2014/main" id="{34EDA152-E455-403A-84DD-F4806DE9C057}"/>
              </a:ext>
            </a:extLst>
          </p:cNvPr>
          <p:cNvSpPr txBox="1"/>
          <p:nvPr userDrawn="1"/>
        </p:nvSpPr>
        <p:spPr>
          <a:xfrm>
            <a:off x="9266401" y="2395688"/>
            <a:ext cx="1294802" cy="13905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88900" indent="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8800" b="1" dirty="0">
                <a:solidFill>
                  <a:schemeClr val="accent1"/>
                </a:solidFill>
                <a:latin typeface="Titillium Bd" panose="00000800000000000000" pitchFamily="50" charset="-18"/>
                <a:cs typeface="Segoe UI Semibold" panose="020B0702040204020203" pitchFamily="34" charset="0"/>
              </a:rPr>
              <a:t>4.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2D91F23F-F293-4D46-A764-7B7C0FAC006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68388" y="4151313"/>
            <a:ext cx="2160587" cy="2128837"/>
          </a:xfrm>
        </p:spPr>
        <p:txBody>
          <a:bodyPr lIns="0" tIns="0" rIns="0" bIns="0"/>
          <a:lstStyle/>
          <a:p>
            <a:pPr lvl="0"/>
            <a:r>
              <a:rPr lang="pl-PL" dirty="0"/>
              <a:t>Edytuj style wzorca </a:t>
            </a:r>
            <a:r>
              <a:rPr lang="pl-PL" dirty="0" err="1"/>
              <a:t>tekstuty</a:t>
            </a:r>
            <a:r>
              <a:rPr lang="pl-PL" dirty="0"/>
              <a:t> poziom</a:t>
            </a:r>
            <a:endParaRPr lang="en-GB" dirty="0"/>
          </a:p>
        </p:txBody>
      </p:sp>
      <p:sp>
        <p:nvSpPr>
          <p:cNvPr id="20" name="Symbol zastępczy tekstu 5">
            <a:extLst>
              <a:ext uri="{FF2B5EF4-FFF2-40B4-BE49-F238E27FC236}">
                <a16:creationId xmlns:a16="http://schemas.microsoft.com/office/drawing/2014/main" id="{707AE90F-1A9B-4FED-A89D-0F1F165C78C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35413" y="4163805"/>
            <a:ext cx="2160587" cy="2128837"/>
          </a:xfrm>
        </p:spPr>
        <p:txBody>
          <a:bodyPr lIns="0" tIns="0" rIns="0" bIns="0"/>
          <a:lstStyle/>
          <a:p>
            <a:pPr lvl="0"/>
            <a:r>
              <a:rPr lang="pl-PL" dirty="0"/>
              <a:t>Edytuj style wzorca </a:t>
            </a:r>
            <a:r>
              <a:rPr lang="pl-PL" dirty="0" err="1"/>
              <a:t>tekstuty</a:t>
            </a:r>
            <a:r>
              <a:rPr lang="pl-PL" dirty="0"/>
              <a:t> poziom</a:t>
            </a:r>
            <a:endParaRPr lang="en-GB" dirty="0"/>
          </a:p>
        </p:txBody>
      </p:sp>
      <p:sp>
        <p:nvSpPr>
          <p:cNvPr id="21" name="Symbol zastępczy tekstu 5">
            <a:extLst>
              <a:ext uri="{FF2B5EF4-FFF2-40B4-BE49-F238E27FC236}">
                <a16:creationId xmlns:a16="http://schemas.microsoft.com/office/drawing/2014/main" id="{FC6800D4-DC9B-4A34-8DE1-23963682F74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02440" y="4163805"/>
            <a:ext cx="2160587" cy="2128837"/>
          </a:xfrm>
        </p:spPr>
        <p:txBody>
          <a:bodyPr lIns="0" tIns="0" rIns="0" bIns="0"/>
          <a:lstStyle/>
          <a:p>
            <a:pPr lvl="0"/>
            <a:r>
              <a:rPr lang="pl-PL" dirty="0"/>
              <a:t>Edytuj style wzorca </a:t>
            </a:r>
            <a:r>
              <a:rPr lang="pl-PL" dirty="0" err="1"/>
              <a:t>tekstuty</a:t>
            </a:r>
            <a:r>
              <a:rPr lang="pl-PL" dirty="0"/>
              <a:t> poziom</a:t>
            </a:r>
            <a:endParaRPr lang="en-GB" dirty="0"/>
          </a:p>
        </p:txBody>
      </p:sp>
      <p:sp>
        <p:nvSpPr>
          <p:cNvPr id="26" name="Symbol zastępczy tekstu 5">
            <a:extLst>
              <a:ext uri="{FF2B5EF4-FFF2-40B4-BE49-F238E27FC236}">
                <a16:creationId xmlns:a16="http://schemas.microsoft.com/office/drawing/2014/main" id="{3F8A2CE7-BB29-4F37-A94C-0846619C72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98040" y="4151312"/>
            <a:ext cx="2160587" cy="2128837"/>
          </a:xfrm>
        </p:spPr>
        <p:txBody>
          <a:bodyPr lIns="0" tIns="0" rIns="0" bIns="0"/>
          <a:lstStyle/>
          <a:p>
            <a:pPr lvl="0"/>
            <a:r>
              <a:rPr lang="pl-PL" dirty="0"/>
              <a:t>Edytuj style wzorca </a:t>
            </a:r>
            <a:r>
              <a:rPr lang="pl-PL" dirty="0" err="1"/>
              <a:t>tekstuty</a:t>
            </a:r>
            <a:r>
              <a:rPr lang="pl-PL" dirty="0"/>
              <a:t> poziom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39467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ytat/bio + zdję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F419A918-D61B-4C1C-B687-C1B7D210AC87}"/>
              </a:ext>
            </a:extLst>
          </p:cNvPr>
          <p:cNvSpPr/>
          <p:nvPr userDrawn="1"/>
        </p:nvSpPr>
        <p:spPr>
          <a:xfrm>
            <a:off x="6270813" y="594000"/>
            <a:ext cx="3420000" cy="3568092"/>
          </a:xfrm>
          <a:prstGeom prst="rect">
            <a:avLst/>
          </a:prstGeom>
          <a:noFill/>
          <a:ln w="101600">
            <a:solidFill>
              <a:srgbClr val="02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7E423F0B-06B0-4DE4-9D48-6E09565CCBC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138" y="593725"/>
            <a:ext cx="5040312" cy="6264275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4578AE53-D7E7-4B5B-85CE-40F9A19DCE7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90EC82E-1C36-41A7-AF29-2EB7340B382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3552" y="1303337"/>
            <a:ext cx="4333875" cy="4251325"/>
          </a:xfrm>
          <a:prstGeom prst="rect">
            <a:avLst/>
          </a:prstGeom>
          <a:solidFill>
            <a:schemeClr val="bg1"/>
          </a:solidFill>
        </p:spPr>
        <p:txBody>
          <a:bodyPr>
            <a:noAutofit/>
          </a:bodyPr>
          <a:lstStyle>
            <a:lvl1pPr>
              <a:defRPr sz="1400"/>
            </a:lvl1pPr>
          </a:lstStyle>
          <a:p>
            <a:pPr lvl="0"/>
            <a:r>
              <a:rPr lang="pl-PL" dirty="0"/>
              <a:t>Tutaj mamy miejsce na np. jakiś cytat, opis, </a:t>
            </a:r>
            <a:r>
              <a:rPr lang="pl-PL" dirty="0" err="1"/>
              <a:t>bio</a:t>
            </a:r>
            <a:r>
              <a:rPr lang="pl-PL" dirty="0"/>
              <a:t> prelegenta etc. Tekst w tym układzie powinien być dłuższy, np. na 2 akapity.</a:t>
            </a:r>
          </a:p>
          <a:p>
            <a:pPr lvl="0"/>
            <a:r>
              <a:rPr lang="pl-PL" dirty="0"/>
              <a:t>Wtedy Też prezentuje się najlepiej. Oczywiście jeśli to jest cytat lub </a:t>
            </a:r>
            <a:r>
              <a:rPr lang="pl-PL" dirty="0" err="1"/>
              <a:t>bio</a:t>
            </a:r>
            <a:r>
              <a:rPr lang="pl-PL" dirty="0"/>
              <a:t> nie zapomnijcie o podpisie – najlepiej imię i nazwisko + nazwa stanowiska w firmie. </a:t>
            </a:r>
          </a:p>
          <a:p>
            <a:pPr lvl="0"/>
            <a:r>
              <a:rPr lang="pl-PL" dirty="0"/>
              <a:t>Po prawej stronie dodajemy zdjęcie. Jeśli to jest czyjeś zdjęcie – warto dać sylwetkę wyciętą, bez tła. </a:t>
            </a:r>
          </a:p>
        </p:txBody>
      </p:sp>
    </p:spTree>
    <p:extLst>
      <p:ext uri="{BB962C8B-B14F-4D97-AF65-F5344CB8AC3E}">
        <p14:creationId xmlns:p14="http://schemas.microsoft.com/office/powerpoint/2010/main" val="14960278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Układ niestandardow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71166DEC-CED9-4323-AC88-83B3ADA3E6B8}"/>
              </a:ext>
            </a:extLst>
          </p:cNvPr>
          <p:cNvSpPr/>
          <p:nvPr userDrawn="1"/>
        </p:nvSpPr>
        <p:spPr>
          <a:xfrm>
            <a:off x="561000" y="902677"/>
            <a:ext cx="6255000" cy="5406048"/>
          </a:xfrm>
          <a:prstGeom prst="rect">
            <a:avLst/>
          </a:prstGeom>
          <a:noFill/>
          <a:ln w="101600">
            <a:solidFill>
              <a:srgbClr val="02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Symbol zastępczy obrazu 5">
            <a:extLst>
              <a:ext uri="{FF2B5EF4-FFF2-40B4-BE49-F238E27FC236}">
                <a16:creationId xmlns:a16="http://schemas.microsoft.com/office/drawing/2014/main" id="{2FB54C3B-F253-4102-9D35-268C74C1119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65975" y="0"/>
            <a:ext cx="5026025" cy="68580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5" name="Tytuł 1">
            <a:extLst>
              <a:ext uri="{FF2B5EF4-FFF2-40B4-BE49-F238E27FC236}">
                <a16:creationId xmlns:a16="http://schemas.microsoft.com/office/drawing/2014/main" id="{C98F4230-3A2A-4CC9-B19D-E53158533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0"/>
            <a:ext cx="3739831" cy="1691640"/>
          </a:xfrm>
          <a:prstGeom prst="rect">
            <a:avLst/>
          </a:prstGeom>
          <a:solidFill>
            <a:schemeClr val="bg1"/>
          </a:solidFill>
        </p:spPr>
        <p:txBody>
          <a:bodyPr anchor="b"/>
          <a:lstStyle>
            <a:lvl1pPr>
              <a:defRPr/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C03667E-5A16-4C92-8753-7E259ECFE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3346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Układ niestandardow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13">
            <a:extLst>
              <a:ext uri="{FF2B5EF4-FFF2-40B4-BE49-F238E27FC236}">
                <a16:creationId xmlns:a16="http://schemas.microsoft.com/office/drawing/2014/main" id="{FD211788-24FF-47FD-A48A-D12DD5B5B27D}"/>
              </a:ext>
            </a:extLst>
          </p:cNvPr>
          <p:cNvSpPr/>
          <p:nvPr userDrawn="1"/>
        </p:nvSpPr>
        <p:spPr>
          <a:xfrm>
            <a:off x="546652" y="594000"/>
            <a:ext cx="11173861" cy="5714725"/>
          </a:xfrm>
          <a:custGeom>
            <a:avLst/>
            <a:gdLst>
              <a:gd name="connsiteX0" fmla="*/ 0 w 11159513"/>
              <a:gd name="connsiteY0" fmla="*/ 0 h 5714725"/>
              <a:gd name="connsiteX1" fmla="*/ 11159513 w 11159513"/>
              <a:gd name="connsiteY1" fmla="*/ 0 h 5714725"/>
              <a:gd name="connsiteX2" fmla="*/ 11159513 w 11159513"/>
              <a:gd name="connsiteY2" fmla="*/ 5714725 h 5714725"/>
              <a:gd name="connsiteX3" fmla="*/ 0 w 11159513"/>
              <a:gd name="connsiteY3" fmla="*/ 5714725 h 5714725"/>
              <a:gd name="connsiteX4" fmla="*/ 0 w 11159513"/>
              <a:gd name="connsiteY4" fmla="*/ 0 h 5714725"/>
              <a:gd name="connsiteX0" fmla="*/ 14348 w 11173861"/>
              <a:gd name="connsiteY0" fmla="*/ 0 h 5714725"/>
              <a:gd name="connsiteX1" fmla="*/ 11173861 w 11173861"/>
              <a:gd name="connsiteY1" fmla="*/ 0 h 5714725"/>
              <a:gd name="connsiteX2" fmla="*/ 11173861 w 11173861"/>
              <a:gd name="connsiteY2" fmla="*/ 5714725 h 5714725"/>
              <a:gd name="connsiteX3" fmla="*/ 14348 w 11173861"/>
              <a:gd name="connsiteY3" fmla="*/ 5714725 h 5714725"/>
              <a:gd name="connsiteX4" fmla="*/ 0 w 11173861"/>
              <a:gd name="connsiteY4" fmla="*/ 658330 h 5714725"/>
              <a:gd name="connsiteX5" fmla="*/ 14348 w 11173861"/>
              <a:gd name="connsiteY5" fmla="*/ 0 h 5714725"/>
              <a:gd name="connsiteX0" fmla="*/ 14348 w 11173861"/>
              <a:gd name="connsiteY0" fmla="*/ 0 h 5714725"/>
              <a:gd name="connsiteX1" fmla="*/ 2663687 w 11173861"/>
              <a:gd name="connsiteY1" fmla="*/ 2348 h 5714725"/>
              <a:gd name="connsiteX2" fmla="*/ 11173861 w 11173861"/>
              <a:gd name="connsiteY2" fmla="*/ 0 h 5714725"/>
              <a:gd name="connsiteX3" fmla="*/ 11173861 w 11173861"/>
              <a:gd name="connsiteY3" fmla="*/ 5714725 h 5714725"/>
              <a:gd name="connsiteX4" fmla="*/ 14348 w 11173861"/>
              <a:gd name="connsiteY4" fmla="*/ 5714725 h 5714725"/>
              <a:gd name="connsiteX5" fmla="*/ 0 w 11173861"/>
              <a:gd name="connsiteY5" fmla="*/ 658330 h 5714725"/>
              <a:gd name="connsiteX6" fmla="*/ 14348 w 11173861"/>
              <a:gd name="connsiteY6" fmla="*/ 0 h 571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173861" h="5714725">
                <a:moveTo>
                  <a:pt x="14348" y="0"/>
                </a:moveTo>
                <a:lnTo>
                  <a:pt x="2663687" y="2348"/>
                </a:lnTo>
                <a:lnTo>
                  <a:pt x="11173861" y="0"/>
                </a:lnTo>
                <a:lnTo>
                  <a:pt x="11173861" y="5714725"/>
                </a:lnTo>
                <a:lnTo>
                  <a:pt x="14348" y="5714725"/>
                </a:lnTo>
                <a:cubicBezTo>
                  <a:pt x="9565" y="4029260"/>
                  <a:pt x="4783" y="2343795"/>
                  <a:pt x="0" y="658330"/>
                </a:cubicBezTo>
                <a:lnTo>
                  <a:pt x="14348" y="0"/>
                </a:lnTo>
                <a:close/>
              </a:path>
            </a:pathLst>
          </a:custGeom>
          <a:noFill/>
          <a:ln w="101600">
            <a:solidFill>
              <a:srgbClr val="02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563AA051-73BD-406D-A3C3-0CA2B7E360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9670" y="-43963"/>
            <a:ext cx="5903912" cy="1277815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Chwalimy się czymś</a:t>
            </a:r>
          </a:p>
        </p:txBody>
      </p:sp>
      <p:sp>
        <p:nvSpPr>
          <p:cNvPr id="4" name="Symbol zastępczy numeru slajdu 5">
            <a:extLst>
              <a:ext uri="{FF2B5EF4-FFF2-40B4-BE49-F238E27FC236}">
                <a16:creationId xmlns:a16="http://schemas.microsoft.com/office/drawing/2014/main" id="{5A458C7B-88AF-4CA3-BD6E-12336E29F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9DE663C5-3E83-4401-8888-B1D6EFF370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69"/>
          <a:stretch/>
        </p:blipFill>
        <p:spPr>
          <a:xfrm>
            <a:off x="10425942" y="6000750"/>
            <a:ext cx="1427921" cy="617244"/>
          </a:xfrm>
          <a:prstGeom prst="rect">
            <a:avLst/>
          </a:prstGeom>
          <a:solidFill>
            <a:schemeClr val="bg2"/>
          </a:solidFill>
        </p:spPr>
      </p:pic>
    </p:spTree>
    <p:extLst>
      <p:ext uri="{BB962C8B-B14F-4D97-AF65-F5344CB8AC3E}">
        <p14:creationId xmlns:p14="http://schemas.microsoft.com/office/powerpoint/2010/main" val="185153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Układ niestandard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5C09F9EA-BBD1-4D6A-A6AD-AD97D7F6D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66530"/>
            <a:ext cx="5338327" cy="57348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893763" indent="-893763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0000"/>
              <a:buFont typeface="+mj-lt"/>
              <a:buAutoNum type="arabicPeriod"/>
              <a:defRPr sz="2400" b="0"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PIERWSZA SEKCJA</a:t>
            </a:r>
            <a:br>
              <a:rPr lang="pl-PL" dirty="0"/>
            </a:br>
            <a:r>
              <a:rPr lang="pl-PL" dirty="0"/>
              <a:t>Tutaj dopiszemy opis tej sekcji</a:t>
            </a:r>
          </a:p>
          <a:p>
            <a:pPr lvl="0"/>
            <a:r>
              <a:rPr lang="pl-PL" dirty="0"/>
              <a:t>DRUGA SEKCJA</a:t>
            </a:r>
            <a:br>
              <a:rPr lang="pl-PL" dirty="0"/>
            </a:br>
            <a:r>
              <a:rPr lang="pl-PL" dirty="0"/>
              <a:t>Tutaj dopiszemy opis tej sekcji</a:t>
            </a:r>
          </a:p>
          <a:p>
            <a:pPr lvl="0"/>
            <a:r>
              <a:rPr lang="pl-PL" dirty="0"/>
              <a:t>TRZECIA SEKCJA</a:t>
            </a:r>
            <a:br>
              <a:rPr lang="pl-PL" dirty="0"/>
            </a:br>
            <a:r>
              <a:rPr lang="pl-PL" dirty="0"/>
              <a:t>Tutaj dopiszemy opis tej sekcji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AADD911A-CB30-4CF3-9816-91BDC638A957}"/>
              </a:ext>
            </a:extLst>
          </p:cNvPr>
          <p:cNvGrpSpPr/>
          <p:nvPr userDrawn="1"/>
        </p:nvGrpSpPr>
        <p:grpSpPr>
          <a:xfrm>
            <a:off x="109475" y="103554"/>
            <a:ext cx="11889825" cy="6673904"/>
            <a:chOff x="109475" y="103554"/>
            <a:chExt cx="11889825" cy="6673904"/>
          </a:xfrm>
        </p:grpSpPr>
        <p:pic>
          <p:nvPicPr>
            <p:cNvPr id="4" name="Grafika 4">
              <a:extLst>
                <a:ext uri="{FF2B5EF4-FFF2-40B4-BE49-F238E27FC236}">
                  <a16:creationId xmlns:a16="http://schemas.microsoft.com/office/drawing/2014/main" id="{91B33476-5072-4FBC-A87A-F5A8D6A0C3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73606" y="6322990"/>
              <a:ext cx="410911" cy="410911"/>
            </a:xfrm>
            <a:prstGeom prst="rect">
              <a:avLst/>
            </a:prstGeom>
          </p:spPr>
        </p:pic>
        <p:pic>
          <p:nvPicPr>
            <p:cNvPr id="5" name="Grafika 5">
              <a:extLst>
                <a:ext uri="{FF2B5EF4-FFF2-40B4-BE49-F238E27FC236}">
                  <a16:creationId xmlns:a16="http://schemas.microsoft.com/office/drawing/2014/main" id="{A96A0840-165D-4AB2-A5F1-6CCE867741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788">
              <a:off x="9520558" y="103556"/>
              <a:ext cx="410911" cy="410911"/>
            </a:xfrm>
            <a:prstGeom prst="rect">
              <a:avLst/>
            </a:prstGeom>
          </p:spPr>
        </p:pic>
        <p:pic>
          <p:nvPicPr>
            <p:cNvPr id="6" name="Grafika 6">
              <a:extLst>
                <a:ext uri="{FF2B5EF4-FFF2-40B4-BE49-F238E27FC236}">
                  <a16:creationId xmlns:a16="http://schemas.microsoft.com/office/drawing/2014/main" id="{50273593-2ADF-4941-9B65-A3520B5A8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2534" y="6337062"/>
              <a:ext cx="410911" cy="410911"/>
            </a:xfrm>
            <a:prstGeom prst="rect">
              <a:avLst/>
            </a:prstGeom>
          </p:spPr>
        </p:pic>
        <p:pic>
          <p:nvPicPr>
            <p:cNvPr id="7" name="Grafika 7">
              <a:extLst>
                <a:ext uri="{FF2B5EF4-FFF2-40B4-BE49-F238E27FC236}">
                  <a16:creationId xmlns:a16="http://schemas.microsoft.com/office/drawing/2014/main" id="{395B5586-5737-474E-AB23-9A78C0D718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3355" y="6337062"/>
              <a:ext cx="410911" cy="410911"/>
            </a:xfrm>
            <a:prstGeom prst="rect">
              <a:avLst/>
            </a:prstGeom>
          </p:spPr>
        </p:pic>
        <p:pic>
          <p:nvPicPr>
            <p:cNvPr id="8" name="Grafika 8">
              <a:extLst>
                <a:ext uri="{FF2B5EF4-FFF2-40B4-BE49-F238E27FC236}">
                  <a16:creationId xmlns:a16="http://schemas.microsoft.com/office/drawing/2014/main" id="{9B63E90B-AE14-43B1-A252-21DE29AB6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0707" y="1719940"/>
              <a:ext cx="410911" cy="410911"/>
            </a:xfrm>
            <a:prstGeom prst="rect">
              <a:avLst/>
            </a:prstGeom>
          </p:spPr>
        </p:pic>
        <p:pic>
          <p:nvPicPr>
            <p:cNvPr id="9" name="Grafika 9">
              <a:extLst>
                <a:ext uri="{FF2B5EF4-FFF2-40B4-BE49-F238E27FC236}">
                  <a16:creationId xmlns:a16="http://schemas.microsoft.com/office/drawing/2014/main" id="{82B3CE52-C2D8-468D-A37E-776AAA621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49659" y="162279"/>
              <a:ext cx="410911" cy="410911"/>
            </a:xfrm>
            <a:prstGeom prst="rect">
              <a:avLst/>
            </a:prstGeom>
          </p:spPr>
        </p:pic>
        <p:pic>
          <p:nvPicPr>
            <p:cNvPr id="10" name="Grafika 10">
              <a:extLst>
                <a:ext uri="{FF2B5EF4-FFF2-40B4-BE49-F238E27FC236}">
                  <a16:creationId xmlns:a16="http://schemas.microsoft.com/office/drawing/2014/main" id="{BA8C1871-19AC-4761-B07B-D63CDFD1F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790055">
              <a:off x="11588389" y="5395481"/>
              <a:ext cx="410911" cy="410911"/>
            </a:xfrm>
            <a:prstGeom prst="rect">
              <a:avLst/>
            </a:prstGeom>
          </p:spPr>
        </p:pic>
        <p:pic>
          <p:nvPicPr>
            <p:cNvPr id="11" name="Grafika 11">
              <a:extLst>
                <a:ext uri="{FF2B5EF4-FFF2-40B4-BE49-F238E27FC236}">
                  <a16:creationId xmlns:a16="http://schemas.microsoft.com/office/drawing/2014/main" id="{B9CE87D7-33B1-4FF1-AEDF-E1175ED92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9638187">
              <a:off x="9664902" y="6258632"/>
              <a:ext cx="410911" cy="410911"/>
            </a:xfrm>
            <a:prstGeom prst="rect">
              <a:avLst/>
            </a:prstGeom>
          </p:spPr>
        </p:pic>
        <p:pic>
          <p:nvPicPr>
            <p:cNvPr id="12" name="Grafika 12">
              <a:extLst>
                <a:ext uri="{FF2B5EF4-FFF2-40B4-BE49-F238E27FC236}">
                  <a16:creationId xmlns:a16="http://schemas.microsoft.com/office/drawing/2014/main" id="{C154332C-4492-4068-A6F3-03FD33C741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85045" y="5634090"/>
              <a:ext cx="410911" cy="410911"/>
            </a:xfrm>
            <a:prstGeom prst="rect">
              <a:avLst/>
            </a:prstGeom>
          </p:spPr>
        </p:pic>
        <p:pic>
          <p:nvPicPr>
            <p:cNvPr id="13" name="Grafika 13">
              <a:extLst>
                <a:ext uri="{FF2B5EF4-FFF2-40B4-BE49-F238E27FC236}">
                  <a16:creationId xmlns:a16="http://schemas.microsoft.com/office/drawing/2014/main" id="{62DE219D-98D8-41D3-B750-33805E7B8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64470" y="103554"/>
              <a:ext cx="410911" cy="410911"/>
            </a:xfrm>
            <a:prstGeom prst="rect">
              <a:avLst/>
            </a:prstGeom>
          </p:spPr>
        </p:pic>
        <p:pic>
          <p:nvPicPr>
            <p:cNvPr id="14" name="Grafika 14">
              <a:extLst>
                <a:ext uri="{FF2B5EF4-FFF2-40B4-BE49-F238E27FC236}">
                  <a16:creationId xmlns:a16="http://schemas.microsoft.com/office/drawing/2014/main" id="{C594938A-CB81-4DF6-96BB-C514A72325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808873">
              <a:off x="255506" y="5353239"/>
              <a:ext cx="410911" cy="410911"/>
            </a:xfrm>
            <a:prstGeom prst="rect">
              <a:avLst/>
            </a:prstGeom>
          </p:spPr>
        </p:pic>
        <p:pic>
          <p:nvPicPr>
            <p:cNvPr id="15" name="Grafika 15">
              <a:extLst>
                <a:ext uri="{FF2B5EF4-FFF2-40B4-BE49-F238E27FC236}">
                  <a16:creationId xmlns:a16="http://schemas.microsoft.com/office/drawing/2014/main" id="{7B81E6D5-BC97-414E-BBD1-301C78008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559450">
              <a:off x="178733" y="6322988"/>
              <a:ext cx="410911" cy="410911"/>
            </a:xfrm>
            <a:prstGeom prst="rect">
              <a:avLst/>
            </a:prstGeom>
          </p:spPr>
        </p:pic>
        <p:pic>
          <p:nvPicPr>
            <p:cNvPr id="16" name="Grafika 16">
              <a:extLst>
                <a:ext uri="{FF2B5EF4-FFF2-40B4-BE49-F238E27FC236}">
                  <a16:creationId xmlns:a16="http://schemas.microsoft.com/office/drawing/2014/main" id="{CE06C882-8E7C-4199-A968-FC11EAD62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1065" y="5769291"/>
              <a:ext cx="410911" cy="410911"/>
            </a:xfrm>
            <a:prstGeom prst="rect">
              <a:avLst/>
            </a:prstGeom>
          </p:spPr>
        </p:pic>
        <p:pic>
          <p:nvPicPr>
            <p:cNvPr id="17" name="Grafika 17">
              <a:extLst>
                <a:ext uri="{FF2B5EF4-FFF2-40B4-BE49-F238E27FC236}">
                  <a16:creationId xmlns:a16="http://schemas.microsoft.com/office/drawing/2014/main" id="{41F129A5-7F07-4AAB-A0EE-EDD3051C8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278419">
              <a:off x="11511549" y="4521694"/>
              <a:ext cx="410911" cy="410911"/>
            </a:xfrm>
            <a:prstGeom prst="rect">
              <a:avLst/>
            </a:prstGeom>
          </p:spPr>
        </p:pic>
        <p:pic>
          <p:nvPicPr>
            <p:cNvPr id="18" name="Grafika 18">
              <a:extLst>
                <a:ext uri="{FF2B5EF4-FFF2-40B4-BE49-F238E27FC236}">
                  <a16:creationId xmlns:a16="http://schemas.microsoft.com/office/drawing/2014/main" id="{21EFFC93-A60B-4771-9581-45884E9B5C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421193" y="5703475"/>
              <a:ext cx="410911" cy="410911"/>
            </a:xfrm>
            <a:prstGeom prst="rect">
              <a:avLst/>
            </a:prstGeom>
          </p:spPr>
        </p:pic>
        <p:pic>
          <p:nvPicPr>
            <p:cNvPr id="19" name="Grafika 19">
              <a:extLst>
                <a:ext uri="{FF2B5EF4-FFF2-40B4-BE49-F238E27FC236}">
                  <a16:creationId xmlns:a16="http://schemas.microsoft.com/office/drawing/2014/main" id="{A1B2E033-E7E0-422E-B554-601C08283B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11548" y="924306"/>
              <a:ext cx="410911" cy="410911"/>
            </a:xfrm>
            <a:prstGeom prst="rect">
              <a:avLst/>
            </a:prstGeom>
          </p:spPr>
        </p:pic>
        <p:pic>
          <p:nvPicPr>
            <p:cNvPr id="20" name="Grafika 20">
              <a:extLst>
                <a:ext uri="{FF2B5EF4-FFF2-40B4-BE49-F238E27FC236}">
                  <a16:creationId xmlns:a16="http://schemas.microsoft.com/office/drawing/2014/main" id="{5F9ECF2A-2DB8-42DA-9916-EB328EE4CF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756437" y="763949"/>
              <a:ext cx="410911" cy="410911"/>
            </a:xfrm>
            <a:prstGeom prst="rect">
              <a:avLst/>
            </a:prstGeom>
          </p:spPr>
        </p:pic>
        <p:pic>
          <p:nvPicPr>
            <p:cNvPr id="21" name="Grafika 21">
              <a:extLst>
                <a:ext uri="{FF2B5EF4-FFF2-40B4-BE49-F238E27FC236}">
                  <a16:creationId xmlns:a16="http://schemas.microsoft.com/office/drawing/2014/main" id="{7A829880-AB8B-46B5-96E2-DEB38F5579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001326" y="763948"/>
              <a:ext cx="410911" cy="410911"/>
            </a:xfrm>
            <a:prstGeom prst="rect">
              <a:avLst/>
            </a:prstGeom>
          </p:spPr>
        </p:pic>
        <p:pic>
          <p:nvPicPr>
            <p:cNvPr id="22" name="Grafika 22">
              <a:extLst>
                <a:ext uri="{FF2B5EF4-FFF2-40B4-BE49-F238E27FC236}">
                  <a16:creationId xmlns:a16="http://schemas.microsoft.com/office/drawing/2014/main" id="{BE65C1F0-60A0-40B8-98D1-7803AE79C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509868">
              <a:off x="10794696" y="6366547"/>
              <a:ext cx="410911" cy="410911"/>
            </a:xfrm>
            <a:prstGeom prst="rect">
              <a:avLst/>
            </a:prstGeom>
          </p:spPr>
        </p:pic>
        <p:pic>
          <p:nvPicPr>
            <p:cNvPr id="23" name="Grafika 23">
              <a:extLst>
                <a:ext uri="{FF2B5EF4-FFF2-40B4-BE49-F238E27FC236}">
                  <a16:creationId xmlns:a16="http://schemas.microsoft.com/office/drawing/2014/main" id="{16194857-4B60-42F4-91BA-05B43E0BCC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430" y="162279"/>
              <a:ext cx="410911" cy="410911"/>
            </a:xfrm>
            <a:prstGeom prst="rect">
              <a:avLst/>
            </a:prstGeom>
          </p:spPr>
        </p:pic>
        <p:pic>
          <p:nvPicPr>
            <p:cNvPr id="24" name="Grafika 24">
              <a:extLst>
                <a:ext uri="{FF2B5EF4-FFF2-40B4-BE49-F238E27FC236}">
                  <a16:creationId xmlns:a16="http://schemas.microsoft.com/office/drawing/2014/main" id="{8AD8F6B9-AE8C-4342-95D5-2A5B7D7C09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475" y="987374"/>
              <a:ext cx="410911" cy="410911"/>
            </a:xfrm>
            <a:prstGeom prst="rect">
              <a:avLst/>
            </a:prstGeom>
          </p:spPr>
        </p:pic>
        <p:pic>
          <p:nvPicPr>
            <p:cNvPr id="25" name="Grafika 25">
              <a:extLst>
                <a:ext uri="{FF2B5EF4-FFF2-40B4-BE49-F238E27FC236}">
                  <a16:creationId xmlns:a16="http://schemas.microsoft.com/office/drawing/2014/main" id="{CBEB49D4-67F9-42AB-B776-209B077F4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54677" y="162276"/>
              <a:ext cx="410911" cy="410911"/>
            </a:xfrm>
            <a:prstGeom prst="rect">
              <a:avLst/>
            </a:prstGeom>
          </p:spPr>
        </p:pic>
        <p:pic>
          <p:nvPicPr>
            <p:cNvPr id="26" name="Grafika 26">
              <a:extLst>
                <a:ext uri="{FF2B5EF4-FFF2-40B4-BE49-F238E27FC236}">
                  <a16:creationId xmlns:a16="http://schemas.microsoft.com/office/drawing/2014/main" id="{35FE624D-8AEF-4544-A981-D70B6F87F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97078" y="162277"/>
              <a:ext cx="410911" cy="410911"/>
            </a:xfrm>
            <a:prstGeom prst="rect">
              <a:avLst/>
            </a:prstGeom>
          </p:spPr>
        </p:pic>
        <p:pic>
          <p:nvPicPr>
            <p:cNvPr id="27" name="Grafika 27">
              <a:extLst>
                <a:ext uri="{FF2B5EF4-FFF2-40B4-BE49-F238E27FC236}">
                  <a16:creationId xmlns:a16="http://schemas.microsoft.com/office/drawing/2014/main" id="{42132E51-0D9E-49BF-8286-3FEAC253E0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91622" y="748532"/>
              <a:ext cx="410911" cy="410911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a 30">
            <a:extLst>
              <a:ext uri="{FF2B5EF4-FFF2-40B4-BE49-F238E27FC236}">
                <a16:creationId xmlns:a16="http://schemas.microsoft.com/office/drawing/2014/main" id="{AADD911A-CB30-4CF3-9816-91BDC638A957}"/>
              </a:ext>
            </a:extLst>
          </p:cNvPr>
          <p:cNvGrpSpPr/>
          <p:nvPr userDrawn="1"/>
        </p:nvGrpSpPr>
        <p:grpSpPr>
          <a:xfrm>
            <a:off x="109475" y="103554"/>
            <a:ext cx="11889825" cy="6673904"/>
            <a:chOff x="109475" y="103554"/>
            <a:chExt cx="11889825" cy="6673904"/>
          </a:xfrm>
        </p:grpSpPr>
        <p:pic>
          <p:nvPicPr>
            <p:cNvPr id="5" name="Grafika 4">
              <a:extLst>
                <a:ext uri="{FF2B5EF4-FFF2-40B4-BE49-F238E27FC236}">
                  <a16:creationId xmlns:a16="http://schemas.microsoft.com/office/drawing/2014/main" id="{91B33476-5072-4FBC-A87A-F5A8D6A0C3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73606" y="6322990"/>
              <a:ext cx="410911" cy="410911"/>
            </a:xfrm>
            <a:prstGeom prst="rect">
              <a:avLst/>
            </a:prstGeom>
          </p:spPr>
        </p:pic>
        <p:pic>
          <p:nvPicPr>
            <p:cNvPr id="6" name="Grafika 5">
              <a:extLst>
                <a:ext uri="{FF2B5EF4-FFF2-40B4-BE49-F238E27FC236}">
                  <a16:creationId xmlns:a16="http://schemas.microsoft.com/office/drawing/2014/main" id="{A96A0840-165D-4AB2-A5F1-6CCE867741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788">
              <a:off x="9520558" y="103556"/>
              <a:ext cx="410911" cy="410911"/>
            </a:xfrm>
            <a:prstGeom prst="rect">
              <a:avLst/>
            </a:prstGeom>
          </p:spPr>
        </p:pic>
        <p:pic>
          <p:nvPicPr>
            <p:cNvPr id="7" name="Grafika 6">
              <a:extLst>
                <a:ext uri="{FF2B5EF4-FFF2-40B4-BE49-F238E27FC236}">
                  <a16:creationId xmlns:a16="http://schemas.microsoft.com/office/drawing/2014/main" id="{50273593-2ADF-4941-9B65-A3520B5A8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2534" y="6337062"/>
              <a:ext cx="410911" cy="410911"/>
            </a:xfrm>
            <a:prstGeom prst="rect">
              <a:avLst/>
            </a:prstGeom>
          </p:spPr>
        </p:pic>
        <p:pic>
          <p:nvPicPr>
            <p:cNvPr id="8" name="Grafika 7">
              <a:extLst>
                <a:ext uri="{FF2B5EF4-FFF2-40B4-BE49-F238E27FC236}">
                  <a16:creationId xmlns:a16="http://schemas.microsoft.com/office/drawing/2014/main" id="{395B5586-5737-474E-AB23-9A78C0D718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3355" y="6337062"/>
              <a:ext cx="410911" cy="410911"/>
            </a:xfrm>
            <a:prstGeom prst="rect">
              <a:avLst/>
            </a:prstGeom>
          </p:spPr>
        </p:pic>
        <p:pic>
          <p:nvPicPr>
            <p:cNvPr id="9" name="Grafika 8">
              <a:extLst>
                <a:ext uri="{FF2B5EF4-FFF2-40B4-BE49-F238E27FC236}">
                  <a16:creationId xmlns:a16="http://schemas.microsoft.com/office/drawing/2014/main" id="{9B63E90B-AE14-43B1-A252-21DE29AB6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0707" y="1719940"/>
              <a:ext cx="410911" cy="410911"/>
            </a:xfrm>
            <a:prstGeom prst="rect">
              <a:avLst/>
            </a:prstGeom>
          </p:spPr>
        </p:pic>
        <p:pic>
          <p:nvPicPr>
            <p:cNvPr id="10" name="Grafika 9">
              <a:extLst>
                <a:ext uri="{FF2B5EF4-FFF2-40B4-BE49-F238E27FC236}">
                  <a16:creationId xmlns:a16="http://schemas.microsoft.com/office/drawing/2014/main" id="{82B3CE52-C2D8-468D-A37E-776AAA621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49659" y="162279"/>
              <a:ext cx="410911" cy="410911"/>
            </a:xfrm>
            <a:prstGeom prst="rect">
              <a:avLst/>
            </a:prstGeom>
          </p:spPr>
        </p:pic>
        <p:pic>
          <p:nvPicPr>
            <p:cNvPr id="11" name="Grafika 10">
              <a:extLst>
                <a:ext uri="{FF2B5EF4-FFF2-40B4-BE49-F238E27FC236}">
                  <a16:creationId xmlns:a16="http://schemas.microsoft.com/office/drawing/2014/main" id="{BA8C1871-19AC-4761-B07B-D63CDFD1F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790055">
              <a:off x="11588389" y="5395481"/>
              <a:ext cx="410911" cy="410911"/>
            </a:xfrm>
            <a:prstGeom prst="rect">
              <a:avLst/>
            </a:prstGeom>
          </p:spPr>
        </p:pic>
        <p:pic>
          <p:nvPicPr>
            <p:cNvPr id="12" name="Grafika 11">
              <a:extLst>
                <a:ext uri="{FF2B5EF4-FFF2-40B4-BE49-F238E27FC236}">
                  <a16:creationId xmlns:a16="http://schemas.microsoft.com/office/drawing/2014/main" id="{B9CE87D7-33B1-4FF1-AEDF-E1175ED92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9638187">
              <a:off x="9664902" y="6258632"/>
              <a:ext cx="410911" cy="410911"/>
            </a:xfrm>
            <a:prstGeom prst="rect">
              <a:avLst/>
            </a:prstGeom>
          </p:spPr>
        </p:pic>
        <p:pic>
          <p:nvPicPr>
            <p:cNvPr id="13" name="Grafika 12">
              <a:extLst>
                <a:ext uri="{FF2B5EF4-FFF2-40B4-BE49-F238E27FC236}">
                  <a16:creationId xmlns:a16="http://schemas.microsoft.com/office/drawing/2014/main" id="{C154332C-4492-4068-A6F3-03FD33C741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85045" y="5634090"/>
              <a:ext cx="410911" cy="410911"/>
            </a:xfrm>
            <a:prstGeom prst="rect">
              <a:avLst/>
            </a:prstGeom>
          </p:spPr>
        </p:pic>
        <p:pic>
          <p:nvPicPr>
            <p:cNvPr id="14" name="Grafika 13">
              <a:extLst>
                <a:ext uri="{FF2B5EF4-FFF2-40B4-BE49-F238E27FC236}">
                  <a16:creationId xmlns:a16="http://schemas.microsoft.com/office/drawing/2014/main" id="{62DE219D-98D8-41D3-B750-33805E7B8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64470" y="103554"/>
              <a:ext cx="410911" cy="410911"/>
            </a:xfrm>
            <a:prstGeom prst="rect">
              <a:avLst/>
            </a:prstGeom>
          </p:spPr>
        </p:pic>
        <p:pic>
          <p:nvPicPr>
            <p:cNvPr id="15" name="Grafika 14">
              <a:extLst>
                <a:ext uri="{FF2B5EF4-FFF2-40B4-BE49-F238E27FC236}">
                  <a16:creationId xmlns:a16="http://schemas.microsoft.com/office/drawing/2014/main" id="{C594938A-CB81-4DF6-96BB-C514A72325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808873">
              <a:off x="255506" y="5353239"/>
              <a:ext cx="410911" cy="410911"/>
            </a:xfrm>
            <a:prstGeom prst="rect">
              <a:avLst/>
            </a:prstGeom>
          </p:spPr>
        </p:pic>
        <p:pic>
          <p:nvPicPr>
            <p:cNvPr id="16" name="Grafika 15">
              <a:extLst>
                <a:ext uri="{FF2B5EF4-FFF2-40B4-BE49-F238E27FC236}">
                  <a16:creationId xmlns:a16="http://schemas.microsoft.com/office/drawing/2014/main" id="{7B81E6D5-BC97-414E-BBD1-301C78008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559450">
              <a:off x="178733" y="6322988"/>
              <a:ext cx="410911" cy="410911"/>
            </a:xfrm>
            <a:prstGeom prst="rect">
              <a:avLst/>
            </a:prstGeom>
          </p:spPr>
        </p:pic>
        <p:pic>
          <p:nvPicPr>
            <p:cNvPr id="17" name="Grafika 16">
              <a:extLst>
                <a:ext uri="{FF2B5EF4-FFF2-40B4-BE49-F238E27FC236}">
                  <a16:creationId xmlns:a16="http://schemas.microsoft.com/office/drawing/2014/main" id="{CE06C882-8E7C-4199-A968-FC11EAD62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1065" y="5769291"/>
              <a:ext cx="410911" cy="410911"/>
            </a:xfrm>
            <a:prstGeom prst="rect">
              <a:avLst/>
            </a:prstGeom>
          </p:spPr>
        </p:pic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1F129A5-7F07-4AAB-A0EE-EDD3051C8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278419">
              <a:off x="11511549" y="4521694"/>
              <a:ext cx="410911" cy="410911"/>
            </a:xfrm>
            <a:prstGeom prst="rect">
              <a:avLst/>
            </a:prstGeom>
          </p:spPr>
        </p:pic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1EFFC93-A60B-4771-9581-45884E9B5C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421193" y="5703475"/>
              <a:ext cx="410911" cy="410911"/>
            </a:xfrm>
            <a:prstGeom prst="rect">
              <a:avLst/>
            </a:prstGeom>
          </p:spPr>
        </p:pic>
        <p:pic>
          <p:nvPicPr>
            <p:cNvPr id="20" name="Grafika 19">
              <a:extLst>
                <a:ext uri="{FF2B5EF4-FFF2-40B4-BE49-F238E27FC236}">
                  <a16:creationId xmlns:a16="http://schemas.microsoft.com/office/drawing/2014/main" id="{A1B2E033-E7E0-422E-B554-601C08283B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11548" y="924306"/>
              <a:ext cx="410911" cy="410911"/>
            </a:xfrm>
            <a:prstGeom prst="rect">
              <a:avLst/>
            </a:prstGeom>
          </p:spPr>
        </p:pic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5F9ECF2A-2DB8-42DA-9916-EB328EE4CF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756437" y="763949"/>
              <a:ext cx="410911" cy="410911"/>
            </a:xfrm>
            <a:prstGeom prst="rect">
              <a:avLst/>
            </a:prstGeom>
          </p:spPr>
        </p:pic>
        <p:pic>
          <p:nvPicPr>
            <p:cNvPr id="22" name="Grafika 21">
              <a:extLst>
                <a:ext uri="{FF2B5EF4-FFF2-40B4-BE49-F238E27FC236}">
                  <a16:creationId xmlns:a16="http://schemas.microsoft.com/office/drawing/2014/main" id="{7A829880-AB8B-46B5-96E2-DEB38F5579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001326" y="763948"/>
              <a:ext cx="410911" cy="410911"/>
            </a:xfrm>
            <a:prstGeom prst="rect">
              <a:avLst/>
            </a:prstGeom>
          </p:spPr>
        </p:pic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BE65C1F0-60A0-40B8-98D1-7803AE79C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509868">
              <a:off x="10794696" y="6366547"/>
              <a:ext cx="410911" cy="410911"/>
            </a:xfrm>
            <a:prstGeom prst="rect">
              <a:avLst/>
            </a:prstGeom>
          </p:spPr>
        </p:pic>
        <p:pic>
          <p:nvPicPr>
            <p:cNvPr id="24" name="Grafika 23">
              <a:extLst>
                <a:ext uri="{FF2B5EF4-FFF2-40B4-BE49-F238E27FC236}">
                  <a16:creationId xmlns:a16="http://schemas.microsoft.com/office/drawing/2014/main" id="{16194857-4B60-42F4-91BA-05B43E0BCC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430" y="162279"/>
              <a:ext cx="410911" cy="410911"/>
            </a:xfrm>
            <a:prstGeom prst="rect">
              <a:avLst/>
            </a:prstGeom>
          </p:spPr>
        </p:pic>
        <p:pic>
          <p:nvPicPr>
            <p:cNvPr id="25" name="Grafika 24">
              <a:extLst>
                <a:ext uri="{FF2B5EF4-FFF2-40B4-BE49-F238E27FC236}">
                  <a16:creationId xmlns:a16="http://schemas.microsoft.com/office/drawing/2014/main" id="{8AD8F6B9-AE8C-4342-95D5-2A5B7D7C09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475" y="987374"/>
              <a:ext cx="410911" cy="410911"/>
            </a:xfrm>
            <a:prstGeom prst="rect">
              <a:avLst/>
            </a:prstGeom>
          </p:spPr>
        </p:pic>
        <p:pic>
          <p:nvPicPr>
            <p:cNvPr id="26" name="Grafika 25">
              <a:extLst>
                <a:ext uri="{FF2B5EF4-FFF2-40B4-BE49-F238E27FC236}">
                  <a16:creationId xmlns:a16="http://schemas.microsoft.com/office/drawing/2014/main" id="{CBEB49D4-67F9-42AB-B776-209B077F4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54677" y="162276"/>
              <a:ext cx="410911" cy="410911"/>
            </a:xfrm>
            <a:prstGeom prst="rect">
              <a:avLst/>
            </a:prstGeom>
          </p:spPr>
        </p:pic>
        <p:pic>
          <p:nvPicPr>
            <p:cNvPr id="27" name="Grafika 26">
              <a:extLst>
                <a:ext uri="{FF2B5EF4-FFF2-40B4-BE49-F238E27FC236}">
                  <a16:creationId xmlns:a16="http://schemas.microsoft.com/office/drawing/2014/main" id="{35FE624D-8AEF-4544-A981-D70B6F87F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97078" y="162277"/>
              <a:ext cx="410911" cy="410911"/>
            </a:xfrm>
            <a:prstGeom prst="rect">
              <a:avLst/>
            </a:prstGeom>
          </p:spPr>
        </p:pic>
        <p:pic>
          <p:nvPicPr>
            <p:cNvPr id="28" name="Grafika 27">
              <a:extLst>
                <a:ext uri="{FF2B5EF4-FFF2-40B4-BE49-F238E27FC236}">
                  <a16:creationId xmlns:a16="http://schemas.microsoft.com/office/drawing/2014/main" id="{42132E51-0D9E-49BF-8286-3FEAC253E0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91622" y="748532"/>
              <a:ext cx="410911" cy="410911"/>
            </a:xfrm>
            <a:prstGeom prst="rect">
              <a:avLst/>
            </a:prstGeom>
          </p:spPr>
        </p:pic>
      </p:grp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008BE0-FA23-4FF0-92E7-C1C7767C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8738" y="2963069"/>
            <a:ext cx="5814524" cy="93186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4000"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6366505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a 30">
            <a:extLst>
              <a:ext uri="{FF2B5EF4-FFF2-40B4-BE49-F238E27FC236}">
                <a16:creationId xmlns:a16="http://schemas.microsoft.com/office/drawing/2014/main" id="{AADD911A-CB30-4CF3-9816-91BDC638A957}"/>
              </a:ext>
            </a:extLst>
          </p:cNvPr>
          <p:cNvGrpSpPr/>
          <p:nvPr userDrawn="1"/>
        </p:nvGrpSpPr>
        <p:grpSpPr>
          <a:xfrm>
            <a:off x="109475" y="103554"/>
            <a:ext cx="11889825" cy="6673904"/>
            <a:chOff x="109475" y="103554"/>
            <a:chExt cx="11889825" cy="6673904"/>
          </a:xfrm>
        </p:grpSpPr>
        <p:pic>
          <p:nvPicPr>
            <p:cNvPr id="5" name="Grafika 4">
              <a:extLst>
                <a:ext uri="{FF2B5EF4-FFF2-40B4-BE49-F238E27FC236}">
                  <a16:creationId xmlns:a16="http://schemas.microsoft.com/office/drawing/2014/main" id="{91B33476-5072-4FBC-A87A-F5A8D6A0C3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73606" y="6322990"/>
              <a:ext cx="410911" cy="410911"/>
            </a:xfrm>
            <a:prstGeom prst="rect">
              <a:avLst/>
            </a:prstGeom>
          </p:spPr>
        </p:pic>
        <p:pic>
          <p:nvPicPr>
            <p:cNvPr id="6" name="Grafika 5">
              <a:extLst>
                <a:ext uri="{FF2B5EF4-FFF2-40B4-BE49-F238E27FC236}">
                  <a16:creationId xmlns:a16="http://schemas.microsoft.com/office/drawing/2014/main" id="{A96A0840-165D-4AB2-A5F1-6CCE867741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788">
              <a:off x="9520558" y="103556"/>
              <a:ext cx="410911" cy="410911"/>
            </a:xfrm>
            <a:prstGeom prst="rect">
              <a:avLst/>
            </a:prstGeom>
          </p:spPr>
        </p:pic>
        <p:pic>
          <p:nvPicPr>
            <p:cNvPr id="7" name="Grafika 6">
              <a:extLst>
                <a:ext uri="{FF2B5EF4-FFF2-40B4-BE49-F238E27FC236}">
                  <a16:creationId xmlns:a16="http://schemas.microsoft.com/office/drawing/2014/main" id="{50273593-2ADF-4941-9B65-A3520B5A8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2534" y="6337062"/>
              <a:ext cx="410911" cy="410911"/>
            </a:xfrm>
            <a:prstGeom prst="rect">
              <a:avLst/>
            </a:prstGeom>
          </p:spPr>
        </p:pic>
        <p:pic>
          <p:nvPicPr>
            <p:cNvPr id="8" name="Grafika 7">
              <a:extLst>
                <a:ext uri="{FF2B5EF4-FFF2-40B4-BE49-F238E27FC236}">
                  <a16:creationId xmlns:a16="http://schemas.microsoft.com/office/drawing/2014/main" id="{395B5586-5737-474E-AB23-9A78C0D718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3355" y="6337062"/>
              <a:ext cx="410911" cy="410911"/>
            </a:xfrm>
            <a:prstGeom prst="rect">
              <a:avLst/>
            </a:prstGeom>
          </p:spPr>
        </p:pic>
        <p:pic>
          <p:nvPicPr>
            <p:cNvPr id="9" name="Grafika 8">
              <a:extLst>
                <a:ext uri="{FF2B5EF4-FFF2-40B4-BE49-F238E27FC236}">
                  <a16:creationId xmlns:a16="http://schemas.microsoft.com/office/drawing/2014/main" id="{9B63E90B-AE14-43B1-A252-21DE29AB6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0707" y="1719940"/>
              <a:ext cx="410911" cy="410911"/>
            </a:xfrm>
            <a:prstGeom prst="rect">
              <a:avLst/>
            </a:prstGeom>
          </p:spPr>
        </p:pic>
        <p:pic>
          <p:nvPicPr>
            <p:cNvPr id="10" name="Grafika 9">
              <a:extLst>
                <a:ext uri="{FF2B5EF4-FFF2-40B4-BE49-F238E27FC236}">
                  <a16:creationId xmlns:a16="http://schemas.microsoft.com/office/drawing/2014/main" id="{82B3CE52-C2D8-468D-A37E-776AAA621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49659" y="162279"/>
              <a:ext cx="410911" cy="410911"/>
            </a:xfrm>
            <a:prstGeom prst="rect">
              <a:avLst/>
            </a:prstGeom>
          </p:spPr>
        </p:pic>
        <p:pic>
          <p:nvPicPr>
            <p:cNvPr id="11" name="Grafika 10">
              <a:extLst>
                <a:ext uri="{FF2B5EF4-FFF2-40B4-BE49-F238E27FC236}">
                  <a16:creationId xmlns:a16="http://schemas.microsoft.com/office/drawing/2014/main" id="{BA8C1871-19AC-4761-B07B-D63CDFD1F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790055">
              <a:off x="11588389" y="5395481"/>
              <a:ext cx="410911" cy="410911"/>
            </a:xfrm>
            <a:prstGeom prst="rect">
              <a:avLst/>
            </a:prstGeom>
          </p:spPr>
        </p:pic>
        <p:pic>
          <p:nvPicPr>
            <p:cNvPr id="12" name="Grafika 11">
              <a:extLst>
                <a:ext uri="{FF2B5EF4-FFF2-40B4-BE49-F238E27FC236}">
                  <a16:creationId xmlns:a16="http://schemas.microsoft.com/office/drawing/2014/main" id="{B9CE87D7-33B1-4FF1-AEDF-E1175ED92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9638187">
              <a:off x="9664902" y="6258632"/>
              <a:ext cx="410911" cy="410911"/>
            </a:xfrm>
            <a:prstGeom prst="rect">
              <a:avLst/>
            </a:prstGeom>
          </p:spPr>
        </p:pic>
        <p:pic>
          <p:nvPicPr>
            <p:cNvPr id="13" name="Grafika 12">
              <a:extLst>
                <a:ext uri="{FF2B5EF4-FFF2-40B4-BE49-F238E27FC236}">
                  <a16:creationId xmlns:a16="http://schemas.microsoft.com/office/drawing/2014/main" id="{C154332C-4492-4068-A6F3-03FD33C741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85045" y="5634090"/>
              <a:ext cx="410911" cy="410911"/>
            </a:xfrm>
            <a:prstGeom prst="rect">
              <a:avLst/>
            </a:prstGeom>
          </p:spPr>
        </p:pic>
        <p:pic>
          <p:nvPicPr>
            <p:cNvPr id="14" name="Grafika 13">
              <a:extLst>
                <a:ext uri="{FF2B5EF4-FFF2-40B4-BE49-F238E27FC236}">
                  <a16:creationId xmlns:a16="http://schemas.microsoft.com/office/drawing/2014/main" id="{62DE219D-98D8-41D3-B750-33805E7B8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64470" y="103554"/>
              <a:ext cx="410911" cy="410911"/>
            </a:xfrm>
            <a:prstGeom prst="rect">
              <a:avLst/>
            </a:prstGeom>
          </p:spPr>
        </p:pic>
        <p:pic>
          <p:nvPicPr>
            <p:cNvPr id="15" name="Grafika 14">
              <a:extLst>
                <a:ext uri="{FF2B5EF4-FFF2-40B4-BE49-F238E27FC236}">
                  <a16:creationId xmlns:a16="http://schemas.microsoft.com/office/drawing/2014/main" id="{C594938A-CB81-4DF6-96BB-C514A72325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808873">
              <a:off x="255506" y="5353239"/>
              <a:ext cx="410911" cy="410911"/>
            </a:xfrm>
            <a:prstGeom prst="rect">
              <a:avLst/>
            </a:prstGeom>
          </p:spPr>
        </p:pic>
        <p:pic>
          <p:nvPicPr>
            <p:cNvPr id="16" name="Grafika 15">
              <a:extLst>
                <a:ext uri="{FF2B5EF4-FFF2-40B4-BE49-F238E27FC236}">
                  <a16:creationId xmlns:a16="http://schemas.microsoft.com/office/drawing/2014/main" id="{7B81E6D5-BC97-414E-BBD1-301C78008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559450">
              <a:off x="178733" y="6322988"/>
              <a:ext cx="410911" cy="410911"/>
            </a:xfrm>
            <a:prstGeom prst="rect">
              <a:avLst/>
            </a:prstGeom>
          </p:spPr>
        </p:pic>
        <p:pic>
          <p:nvPicPr>
            <p:cNvPr id="17" name="Grafika 16">
              <a:extLst>
                <a:ext uri="{FF2B5EF4-FFF2-40B4-BE49-F238E27FC236}">
                  <a16:creationId xmlns:a16="http://schemas.microsoft.com/office/drawing/2014/main" id="{CE06C882-8E7C-4199-A968-FC11EAD62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1065" y="5769291"/>
              <a:ext cx="410911" cy="410911"/>
            </a:xfrm>
            <a:prstGeom prst="rect">
              <a:avLst/>
            </a:prstGeom>
          </p:spPr>
        </p:pic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1F129A5-7F07-4AAB-A0EE-EDD3051C8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278419">
              <a:off x="11511549" y="4521694"/>
              <a:ext cx="410911" cy="410911"/>
            </a:xfrm>
            <a:prstGeom prst="rect">
              <a:avLst/>
            </a:prstGeom>
          </p:spPr>
        </p:pic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1EFFC93-A60B-4771-9581-45884E9B5C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421193" y="5703475"/>
              <a:ext cx="410911" cy="410911"/>
            </a:xfrm>
            <a:prstGeom prst="rect">
              <a:avLst/>
            </a:prstGeom>
          </p:spPr>
        </p:pic>
        <p:pic>
          <p:nvPicPr>
            <p:cNvPr id="20" name="Grafika 19">
              <a:extLst>
                <a:ext uri="{FF2B5EF4-FFF2-40B4-BE49-F238E27FC236}">
                  <a16:creationId xmlns:a16="http://schemas.microsoft.com/office/drawing/2014/main" id="{A1B2E033-E7E0-422E-B554-601C08283B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11548" y="924306"/>
              <a:ext cx="410911" cy="410911"/>
            </a:xfrm>
            <a:prstGeom prst="rect">
              <a:avLst/>
            </a:prstGeom>
          </p:spPr>
        </p:pic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5F9ECF2A-2DB8-42DA-9916-EB328EE4CF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756437" y="763949"/>
              <a:ext cx="410911" cy="410911"/>
            </a:xfrm>
            <a:prstGeom prst="rect">
              <a:avLst/>
            </a:prstGeom>
          </p:spPr>
        </p:pic>
        <p:pic>
          <p:nvPicPr>
            <p:cNvPr id="22" name="Grafika 21">
              <a:extLst>
                <a:ext uri="{FF2B5EF4-FFF2-40B4-BE49-F238E27FC236}">
                  <a16:creationId xmlns:a16="http://schemas.microsoft.com/office/drawing/2014/main" id="{7A829880-AB8B-46B5-96E2-DEB38F5579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001326" y="763948"/>
              <a:ext cx="410911" cy="410911"/>
            </a:xfrm>
            <a:prstGeom prst="rect">
              <a:avLst/>
            </a:prstGeom>
          </p:spPr>
        </p:pic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BE65C1F0-60A0-40B8-98D1-7803AE79C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509868">
              <a:off x="10794696" y="6366547"/>
              <a:ext cx="410911" cy="410911"/>
            </a:xfrm>
            <a:prstGeom prst="rect">
              <a:avLst/>
            </a:prstGeom>
          </p:spPr>
        </p:pic>
        <p:pic>
          <p:nvPicPr>
            <p:cNvPr id="24" name="Grafika 23">
              <a:extLst>
                <a:ext uri="{FF2B5EF4-FFF2-40B4-BE49-F238E27FC236}">
                  <a16:creationId xmlns:a16="http://schemas.microsoft.com/office/drawing/2014/main" id="{16194857-4B60-42F4-91BA-05B43E0BCC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430" y="162279"/>
              <a:ext cx="410911" cy="410911"/>
            </a:xfrm>
            <a:prstGeom prst="rect">
              <a:avLst/>
            </a:prstGeom>
          </p:spPr>
        </p:pic>
        <p:pic>
          <p:nvPicPr>
            <p:cNvPr id="25" name="Grafika 24">
              <a:extLst>
                <a:ext uri="{FF2B5EF4-FFF2-40B4-BE49-F238E27FC236}">
                  <a16:creationId xmlns:a16="http://schemas.microsoft.com/office/drawing/2014/main" id="{8AD8F6B9-AE8C-4342-95D5-2A5B7D7C09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475" y="987374"/>
              <a:ext cx="410911" cy="410911"/>
            </a:xfrm>
            <a:prstGeom prst="rect">
              <a:avLst/>
            </a:prstGeom>
          </p:spPr>
        </p:pic>
        <p:pic>
          <p:nvPicPr>
            <p:cNvPr id="26" name="Grafika 25">
              <a:extLst>
                <a:ext uri="{FF2B5EF4-FFF2-40B4-BE49-F238E27FC236}">
                  <a16:creationId xmlns:a16="http://schemas.microsoft.com/office/drawing/2014/main" id="{CBEB49D4-67F9-42AB-B776-209B077F4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54677" y="162276"/>
              <a:ext cx="410911" cy="410911"/>
            </a:xfrm>
            <a:prstGeom prst="rect">
              <a:avLst/>
            </a:prstGeom>
          </p:spPr>
        </p:pic>
        <p:pic>
          <p:nvPicPr>
            <p:cNvPr id="27" name="Grafika 26">
              <a:extLst>
                <a:ext uri="{FF2B5EF4-FFF2-40B4-BE49-F238E27FC236}">
                  <a16:creationId xmlns:a16="http://schemas.microsoft.com/office/drawing/2014/main" id="{35FE624D-8AEF-4544-A981-D70B6F87F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97078" y="162277"/>
              <a:ext cx="410911" cy="410911"/>
            </a:xfrm>
            <a:prstGeom prst="rect">
              <a:avLst/>
            </a:prstGeom>
          </p:spPr>
        </p:pic>
        <p:pic>
          <p:nvPicPr>
            <p:cNvPr id="28" name="Grafika 27">
              <a:extLst>
                <a:ext uri="{FF2B5EF4-FFF2-40B4-BE49-F238E27FC236}">
                  <a16:creationId xmlns:a16="http://schemas.microsoft.com/office/drawing/2014/main" id="{42132E51-0D9E-49BF-8286-3FEAC253E0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91622" y="748532"/>
              <a:ext cx="410911" cy="410911"/>
            </a:xfrm>
            <a:prstGeom prst="rect">
              <a:avLst/>
            </a:prstGeom>
          </p:spPr>
        </p:pic>
      </p:grp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008BE0-FA23-4FF0-92E7-C1C7767C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8738" y="2963069"/>
            <a:ext cx="5814524" cy="93186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4000"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Edytuj style wzorca tekstu</a:t>
            </a:r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50D584C3-868D-49D8-B739-DDE0CA4021CC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a 30">
            <a:extLst>
              <a:ext uri="{FF2B5EF4-FFF2-40B4-BE49-F238E27FC236}">
                <a16:creationId xmlns:a16="http://schemas.microsoft.com/office/drawing/2014/main" id="{AADD911A-CB30-4CF3-9816-91BDC638A957}"/>
              </a:ext>
            </a:extLst>
          </p:cNvPr>
          <p:cNvGrpSpPr/>
          <p:nvPr userDrawn="1"/>
        </p:nvGrpSpPr>
        <p:grpSpPr>
          <a:xfrm>
            <a:off x="109475" y="103554"/>
            <a:ext cx="11889825" cy="6673904"/>
            <a:chOff x="109475" y="103554"/>
            <a:chExt cx="11889825" cy="6673904"/>
          </a:xfrm>
        </p:grpSpPr>
        <p:pic>
          <p:nvPicPr>
            <p:cNvPr id="5" name="Grafika 4">
              <a:extLst>
                <a:ext uri="{FF2B5EF4-FFF2-40B4-BE49-F238E27FC236}">
                  <a16:creationId xmlns:a16="http://schemas.microsoft.com/office/drawing/2014/main" id="{91B33476-5072-4FBC-A87A-F5A8D6A0C3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73606" y="6322990"/>
              <a:ext cx="410911" cy="410911"/>
            </a:xfrm>
            <a:prstGeom prst="rect">
              <a:avLst/>
            </a:prstGeom>
          </p:spPr>
        </p:pic>
        <p:pic>
          <p:nvPicPr>
            <p:cNvPr id="6" name="Grafika 5">
              <a:extLst>
                <a:ext uri="{FF2B5EF4-FFF2-40B4-BE49-F238E27FC236}">
                  <a16:creationId xmlns:a16="http://schemas.microsoft.com/office/drawing/2014/main" id="{A96A0840-165D-4AB2-A5F1-6CCE867741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788">
              <a:off x="9520558" y="103556"/>
              <a:ext cx="410911" cy="410911"/>
            </a:xfrm>
            <a:prstGeom prst="rect">
              <a:avLst/>
            </a:prstGeom>
          </p:spPr>
        </p:pic>
        <p:pic>
          <p:nvPicPr>
            <p:cNvPr id="7" name="Grafika 6">
              <a:extLst>
                <a:ext uri="{FF2B5EF4-FFF2-40B4-BE49-F238E27FC236}">
                  <a16:creationId xmlns:a16="http://schemas.microsoft.com/office/drawing/2014/main" id="{50273593-2ADF-4941-9B65-A3520B5A8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2534" y="6337062"/>
              <a:ext cx="410911" cy="410911"/>
            </a:xfrm>
            <a:prstGeom prst="rect">
              <a:avLst/>
            </a:prstGeom>
          </p:spPr>
        </p:pic>
        <p:pic>
          <p:nvPicPr>
            <p:cNvPr id="8" name="Grafika 7">
              <a:extLst>
                <a:ext uri="{FF2B5EF4-FFF2-40B4-BE49-F238E27FC236}">
                  <a16:creationId xmlns:a16="http://schemas.microsoft.com/office/drawing/2014/main" id="{395B5586-5737-474E-AB23-9A78C0D718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3355" y="6337062"/>
              <a:ext cx="410911" cy="410911"/>
            </a:xfrm>
            <a:prstGeom prst="rect">
              <a:avLst/>
            </a:prstGeom>
          </p:spPr>
        </p:pic>
        <p:pic>
          <p:nvPicPr>
            <p:cNvPr id="9" name="Grafika 8">
              <a:extLst>
                <a:ext uri="{FF2B5EF4-FFF2-40B4-BE49-F238E27FC236}">
                  <a16:creationId xmlns:a16="http://schemas.microsoft.com/office/drawing/2014/main" id="{9B63E90B-AE14-43B1-A252-21DE29AB6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0707" y="1719940"/>
              <a:ext cx="410911" cy="410911"/>
            </a:xfrm>
            <a:prstGeom prst="rect">
              <a:avLst/>
            </a:prstGeom>
          </p:spPr>
        </p:pic>
        <p:pic>
          <p:nvPicPr>
            <p:cNvPr id="10" name="Grafika 9">
              <a:extLst>
                <a:ext uri="{FF2B5EF4-FFF2-40B4-BE49-F238E27FC236}">
                  <a16:creationId xmlns:a16="http://schemas.microsoft.com/office/drawing/2014/main" id="{82B3CE52-C2D8-468D-A37E-776AAA621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49659" y="162279"/>
              <a:ext cx="410911" cy="410911"/>
            </a:xfrm>
            <a:prstGeom prst="rect">
              <a:avLst/>
            </a:prstGeom>
          </p:spPr>
        </p:pic>
        <p:pic>
          <p:nvPicPr>
            <p:cNvPr id="11" name="Grafika 10">
              <a:extLst>
                <a:ext uri="{FF2B5EF4-FFF2-40B4-BE49-F238E27FC236}">
                  <a16:creationId xmlns:a16="http://schemas.microsoft.com/office/drawing/2014/main" id="{BA8C1871-19AC-4761-B07B-D63CDFD1F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790055">
              <a:off x="11588389" y="5395481"/>
              <a:ext cx="410911" cy="410911"/>
            </a:xfrm>
            <a:prstGeom prst="rect">
              <a:avLst/>
            </a:prstGeom>
          </p:spPr>
        </p:pic>
        <p:pic>
          <p:nvPicPr>
            <p:cNvPr id="12" name="Grafika 11">
              <a:extLst>
                <a:ext uri="{FF2B5EF4-FFF2-40B4-BE49-F238E27FC236}">
                  <a16:creationId xmlns:a16="http://schemas.microsoft.com/office/drawing/2014/main" id="{B9CE87D7-33B1-4FF1-AEDF-E1175ED92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9638187">
              <a:off x="9664902" y="6258632"/>
              <a:ext cx="410911" cy="410911"/>
            </a:xfrm>
            <a:prstGeom prst="rect">
              <a:avLst/>
            </a:prstGeom>
          </p:spPr>
        </p:pic>
        <p:pic>
          <p:nvPicPr>
            <p:cNvPr id="13" name="Grafika 12">
              <a:extLst>
                <a:ext uri="{FF2B5EF4-FFF2-40B4-BE49-F238E27FC236}">
                  <a16:creationId xmlns:a16="http://schemas.microsoft.com/office/drawing/2014/main" id="{C154332C-4492-4068-A6F3-03FD33C741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85045" y="5634090"/>
              <a:ext cx="410911" cy="410911"/>
            </a:xfrm>
            <a:prstGeom prst="rect">
              <a:avLst/>
            </a:prstGeom>
          </p:spPr>
        </p:pic>
        <p:pic>
          <p:nvPicPr>
            <p:cNvPr id="14" name="Grafika 13">
              <a:extLst>
                <a:ext uri="{FF2B5EF4-FFF2-40B4-BE49-F238E27FC236}">
                  <a16:creationId xmlns:a16="http://schemas.microsoft.com/office/drawing/2014/main" id="{62DE219D-98D8-41D3-B750-33805E7B8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64470" y="103554"/>
              <a:ext cx="410911" cy="410911"/>
            </a:xfrm>
            <a:prstGeom prst="rect">
              <a:avLst/>
            </a:prstGeom>
          </p:spPr>
        </p:pic>
        <p:pic>
          <p:nvPicPr>
            <p:cNvPr id="15" name="Grafika 14">
              <a:extLst>
                <a:ext uri="{FF2B5EF4-FFF2-40B4-BE49-F238E27FC236}">
                  <a16:creationId xmlns:a16="http://schemas.microsoft.com/office/drawing/2014/main" id="{C594938A-CB81-4DF6-96BB-C514A72325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808873">
              <a:off x="255506" y="5353239"/>
              <a:ext cx="410911" cy="410911"/>
            </a:xfrm>
            <a:prstGeom prst="rect">
              <a:avLst/>
            </a:prstGeom>
          </p:spPr>
        </p:pic>
        <p:pic>
          <p:nvPicPr>
            <p:cNvPr id="16" name="Grafika 15">
              <a:extLst>
                <a:ext uri="{FF2B5EF4-FFF2-40B4-BE49-F238E27FC236}">
                  <a16:creationId xmlns:a16="http://schemas.microsoft.com/office/drawing/2014/main" id="{7B81E6D5-BC97-414E-BBD1-301C78008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559450">
              <a:off x="178733" y="6322988"/>
              <a:ext cx="410911" cy="410911"/>
            </a:xfrm>
            <a:prstGeom prst="rect">
              <a:avLst/>
            </a:prstGeom>
          </p:spPr>
        </p:pic>
        <p:pic>
          <p:nvPicPr>
            <p:cNvPr id="17" name="Grafika 16">
              <a:extLst>
                <a:ext uri="{FF2B5EF4-FFF2-40B4-BE49-F238E27FC236}">
                  <a16:creationId xmlns:a16="http://schemas.microsoft.com/office/drawing/2014/main" id="{CE06C882-8E7C-4199-A968-FC11EAD62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1065" y="5769291"/>
              <a:ext cx="410911" cy="410911"/>
            </a:xfrm>
            <a:prstGeom prst="rect">
              <a:avLst/>
            </a:prstGeom>
          </p:spPr>
        </p:pic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41F129A5-7F07-4AAB-A0EE-EDD3051C8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278419">
              <a:off x="11511549" y="4521694"/>
              <a:ext cx="410911" cy="410911"/>
            </a:xfrm>
            <a:prstGeom prst="rect">
              <a:avLst/>
            </a:prstGeom>
          </p:spPr>
        </p:pic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21EFFC93-A60B-4771-9581-45884E9B5C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421193" y="5703475"/>
              <a:ext cx="410911" cy="410911"/>
            </a:xfrm>
            <a:prstGeom prst="rect">
              <a:avLst/>
            </a:prstGeom>
          </p:spPr>
        </p:pic>
        <p:pic>
          <p:nvPicPr>
            <p:cNvPr id="20" name="Grafika 19">
              <a:extLst>
                <a:ext uri="{FF2B5EF4-FFF2-40B4-BE49-F238E27FC236}">
                  <a16:creationId xmlns:a16="http://schemas.microsoft.com/office/drawing/2014/main" id="{A1B2E033-E7E0-422E-B554-601C08283B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11548" y="924306"/>
              <a:ext cx="410911" cy="410911"/>
            </a:xfrm>
            <a:prstGeom prst="rect">
              <a:avLst/>
            </a:prstGeom>
          </p:spPr>
        </p:pic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5F9ECF2A-2DB8-42DA-9916-EB328EE4CF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756437" y="763949"/>
              <a:ext cx="410911" cy="410911"/>
            </a:xfrm>
            <a:prstGeom prst="rect">
              <a:avLst/>
            </a:prstGeom>
          </p:spPr>
        </p:pic>
        <p:pic>
          <p:nvPicPr>
            <p:cNvPr id="22" name="Grafika 21">
              <a:extLst>
                <a:ext uri="{FF2B5EF4-FFF2-40B4-BE49-F238E27FC236}">
                  <a16:creationId xmlns:a16="http://schemas.microsoft.com/office/drawing/2014/main" id="{7A829880-AB8B-46B5-96E2-DEB38F5579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001326" y="763948"/>
              <a:ext cx="410911" cy="410911"/>
            </a:xfrm>
            <a:prstGeom prst="rect">
              <a:avLst/>
            </a:prstGeom>
          </p:spPr>
        </p:pic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BE65C1F0-60A0-40B8-98D1-7803AE79C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509868">
              <a:off x="10794696" y="6366547"/>
              <a:ext cx="410911" cy="410911"/>
            </a:xfrm>
            <a:prstGeom prst="rect">
              <a:avLst/>
            </a:prstGeom>
          </p:spPr>
        </p:pic>
        <p:pic>
          <p:nvPicPr>
            <p:cNvPr id="24" name="Grafika 23">
              <a:extLst>
                <a:ext uri="{FF2B5EF4-FFF2-40B4-BE49-F238E27FC236}">
                  <a16:creationId xmlns:a16="http://schemas.microsoft.com/office/drawing/2014/main" id="{16194857-4B60-42F4-91BA-05B43E0BCC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430" y="162279"/>
              <a:ext cx="410911" cy="410911"/>
            </a:xfrm>
            <a:prstGeom prst="rect">
              <a:avLst/>
            </a:prstGeom>
          </p:spPr>
        </p:pic>
        <p:pic>
          <p:nvPicPr>
            <p:cNvPr id="25" name="Grafika 24">
              <a:extLst>
                <a:ext uri="{FF2B5EF4-FFF2-40B4-BE49-F238E27FC236}">
                  <a16:creationId xmlns:a16="http://schemas.microsoft.com/office/drawing/2014/main" id="{8AD8F6B9-AE8C-4342-95D5-2A5B7D7C09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475" y="987374"/>
              <a:ext cx="410911" cy="410911"/>
            </a:xfrm>
            <a:prstGeom prst="rect">
              <a:avLst/>
            </a:prstGeom>
          </p:spPr>
        </p:pic>
        <p:pic>
          <p:nvPicPr>
            <p:cNvPr id="26" name="Grafika 25">
              <a:extLst>
                <a:ext uri="{FF2B5EF4-FFF2-40B4-BE49-F238E27FC236}">
                  <a16:creationId xmlns:a16="http://schemas.microsoft.com/office/drawing/2014/main" id="{CBEB49D4-67F9-42AB-B776-209B077F4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54677" y="162276"/>
              <a:ext cx="410911" cy="410911"/>
            </a:xfrm>
            <a:prstGeom prst="rect">
              <a:avLst/>
            </a:prstGeom>
          </p:spPr>
        </p:pic>
        <p:pic>
          <p:nvPicPr>
            <p:cNvPr id="27" name="Grafika 26">
              <a:extLst>
                <a:ext uri="{FF2B5EF4-FFF2-40B4-BE49-F238E27FC236}">
                  <a16:creationId xmlns:a16="http://schemas.microsoft.com/office/drawing/2014/main" id="{35FE624D-8AEF-4544-A981-D70B6F87F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97078" y="162277"/>
              <a:ext cx="410911" cy="410911"/>
            </a:xfrm>
            <a:prstGeom prst="rect">
              <a:avLst/>
            </a:prstGeom>
          </p:spPr>
        </p:pic>
        <p:pic>
          <p:nvPicPr>
            <p:cNvPr id="28" name="Grafika 27">
              <a:extLst>
                <a:ext uri="{FF2B5EF4-FFF2-40B4-BE49-F238E27FC236}">
                  <a16:creationId xmlns:a16="http://schemas.microsoft.com/office/drawing/2014/main" id="{42132E51-0D9E-49BF-8286-3FEAC253E0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91622" y="748532"/>
              <a:ext cx="410911" cy="410911"/>
            </a:xfrm>
            <a:prstGeom prst="rect">
              <a:avLst/>
            </a:prstGeom>
          </p:spPr>
        </p:pic>
      </p:grp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F4008BE0-FA23-4FF0-92E7-C1C7767C15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212038" y="5645999"/>
            <a:ext cx="5814524" cy="93186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4000"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Edytuj style wzorca tekstu</a:t>
            </a:r>
          </a:p>
        </p:txBody>
      </p:sp>
      <p:pic>
        <p:nvPicPr>
          <p:cNvPr id="29" name="Obraz 28" descr="Obraz zawierający monitor, sprzęt elektroniczny, komputer, wyświetlanie&#10;&#10;Opis wygenerowany przy bardzo wysokim poziomie pewności">
            <a:extLst>
              <a:ext uri="{FF2B5EF4-FFF2-40B4-BE49-F238E27FC236}">
                <a16:creationId xmlns:a16="http://schemas.microsoft.com/office/drawing/2014/main" id="{259F93DA-D3F8-440A-8C62-125F3D990E8F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83" y="394137"/>
            <a:ext cx="2514768" cy="52191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Układ niestandardowy">
    <p:bg>
      <p:bgPr>
        <a:gradFill flip="none" rotWithShape="1">
          <a:gsLst>
            <a:gs pos="56800">
              <a:srgbClr val="2A9DCF"/>
            </a:gs>
            <a:gs pos="100000">
              <a:srgbClr val="1D70B7"/>
            </a:gs>
            <a:gs pos="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a 5">
            <a:extLst>
              <a:ext uri="{FF2B5EF4-FFF2-40B4-BE49-F238E27FC236}">
                <a16:creationId xmlns:a16="http://schemas.microsoft.com/office/drawing/2014/main" id="{9386E107-4082-4274-82D9-1FA2979E0E2B}"/>
              </a:ext>
            </a:extLst>
          </p:cNvPr>
          <p:cNvGrpSpPr/>
          <p:nvPr userDrawn="1"/>
        </p:nvGrpSpPr>
        <p:grpSpPr>
          <a:xfrm>
            <a:off x="109475" y="103554"/>
            <a:ext cx="11889825" cy="6673904"/>
            <a:chOff x="109475" y="103554"/>
            <a:chExt cx="11889825" cy="6673904"/>
          </a:xfrm>
        </p:grpSpPr>
        <p:pic>
          <p:nvPicPr>
            <p:cNvPr id="7" name="Grafika 6">
              <a:extLst>
                <a:ext uri="{FF2B5EF4-FFF2-40B4-BE49-F238E27FC236}">
                  <a16:creationId xmlns:a16="http://schemas.microsoft.com/office/drawing/2014/main" id="{E81E48C2-6D04-4D7E-9EB9-A6A3F50B548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73606" y="6322990"/>
              <a:ext cx="410911" cy="410911"/>
            </a:xfrm>
            <a:prstGeom prst="rect">
              <a:avLst/>
            </a:prstGeom>
          </p:spPr>
        </p:pic>
        <p:pic>
          <p:nvPicPr>
            <p:cNvPr id="8" name="Grafika 7">
              <a:extLst>
                <a:ext uri="{FF2B5EF4-FFF2-40B4-BE49-F238E27FC236}">
                  <a16:creationId xmlns:a16="http://schemas.microsoft.com/office/drawing/2014/main" id="{A54813BF-61DF-4055-B30E-03C86EBB5A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788">
              <a:off x="9520558" y="103556"/>
              <a:ext cx="410911" cy="410911"/>
            </a:xfrm>
            <a:prstGeom prst="rect">
              <a:avLst/>
            </a:prstGeom>
          </p:spPr>
        </p:pic>
        <p:pic>
          <p:nvPicPr>
            <p:cNvPr id="9" name="Grafika 8">
              <a:extLst>
                <a:ext uri="{FF2B5EF4-FFF2-40B4-BE49-F238E27FC236}">
                  <a16:creationId xmlns:a16="http://schemas.microsoft.com/office/drawing/2014/main" id="{1FBD647F-1A5C-4953-BA62-A33F1787971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2534" y="6337062"/>
              <a:ext cx="410911" cy="410911"/>
            </a:xfrm>
            <a:prstGeom prst="rect">
              <a:avLst/>
            </a:prstGeom>
          </p:spPr>
        </p:pic>
        <p:pic>
          <p:nvPicPr>
            <p:cNvPr id="10" name="Grafika 9">
              <a:extLst>
                <a:ext uri="{FF2B5EF4-FFF2-40B4-BE49-F238E27FC236}">
                  <a16:creationId xmlns:a16="http://schemas.microsoft.com/office/drawing/2014/main" id="{177BF91F-468A-4594-A9D0-94C7E74940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3355" y="6337062"/>
              <a:ext cx="410911" cy="410911"/>
            </a:xfrm>
            <a:prstGeom prst="rect">
              <a:avLst/>
            </a:prstGeom>
          </p:spPr>
        </p:pic>
        <p:pic>
          <p:nvPicPr>
            <p:cNvPr id="11" name="Grafika 10">
              <a:extLst>
                <a:ext uri="{FF2B5EF4-FFF2-40B4-BE49-F238E27FC236}">
                  <a16:creationId xmlns:a16="http://schemas.microsoft.com/office/drawing/2014/main" id="{52B7FD25-C16E-422A-865B-9F09EB77EA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0707" y="1719940"/>
              <a:ext cx="410911" cy="410911"/>
            </a:xfrm>
            <a:prstGeom prst="rect">
              <a:avLst/>
            </a:prstGeom>
          </p:spPr>
        </p:pic>
        <p:pic>
          <p:nvPicPr>
            <p:cNvPr id="12" name="Grafika 11">
              <a:extLst>
                <a:ext uri="{FF2B5EF4-FFF2-40B4-BE49-F238E27FC236}">
                  <a16:creationId xmlns:a16="http://schemas.microsoft.com/office/drawing/2014/main" id="{73CEA327-52F4-4F5A-90D3-EDD5453AEE1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49659" y="162279"/>
              <a:ext cx="410911" cy="410911"/>
            </a:xfrm>
            <a:prstGeom prst="rect">
              <a:avLst/>
            </a:prstGeom>
          </p:spPr>
        </p:pic>
        <p:pic>
          <p:nvPicPr>
            <p:cNvPr id="13" name="Grafika 12">
              <a:extLst>
                <a:ext uri="{FF2B5EF4-FFF2-40B4-BE49-F238E27FC236}">
                  <a16:creationId xmlns:a16="http://schemas.microsoft.com/office/drawing/2014/main" id="{125FDA7D-5712-43D1-BAA0-D2E65566B8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790055">
              <a:off x="11588389" y="5395481"/>
              <a:ext cx="410911" cy="410911"/>
            </a:xfrm>
            <a:prstGeom prst="rect">
              <a:avLst/>
            </a:prstGeom>
          </p:spPr>
        </p:pic>
        <p:pic>
          <p:nvPicPr>
            <p:cNvPr id="14" name="Grafika 13">
              <a:extLst>
                <a:ext uri="{FF2B5EF4-FFF2-40B4-BE49-F238E27FC236}">
                  <a16:creationId xmlns:a16="http://schemas.microsoft.com/office/drawing/2014/main" id="{924F9173-F815-42E4-9033-B7796937AD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9638187">
              <a:off x="9664902" y="6258632"/>
              <a:ext cx="410911" cy="410911"/>
            </a:xfrm>
            <a:prstGeom prst="rect">
              <a:avLst/>
            </a:prstGeom>
          </p:spPr>
        </p:pic>
        <p:pic>
          <p:nvPicPr>
            <p:cNvPr id="15" name="Grafika 14">
              <a:extLst>
                <a:ext uri="{FF2B5EF4-FFF2-40B4-BE49-F238E27FC236}">
                  <a16:creationId xmlns:a16="http://schemas.microsoft.com/office/drawing/2014/main" id="{037A4831-7D4F-458F-9E94-6DD7CF9D423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85045" y="5634090"/>
              <a:ext cx="410911" cy="410911"/>
            </a:xfrm>
            <a:prstGeom prst="rect">
              <a:avLst/>
            </a:prstGeom>
          </p:spPr>
        </p:pic>
        <p:pic>
          <p:nvPicPr>
            <p:cNvPr id="16" name="Grafika 15">
              <a:extLst>
                <a:ext uri="{FF2B5EF4-FFF2-40B4-BE49-F238E27FC236}">
                  <a16:creationId xmlns:a16="http://schemas.microsoft.com/office/drawing/2014/main" id="{4ECC61F0-6204-40C6-9AEF-458EC194F5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64470" y="103554"/>
              <a:ext cx="410911" cy="410911"/>
            </a:xfrm>
            <a:prstGeom prst="rect">
              <a:avLst/>
            </a:prstGeom>
          </p:spPr>
        </p:pic>
        <p:pic>
          <p:nvPicPr>
            <p:cNvPr id="17" name="Grafika 16">
              <a:extLst>
                <a:ext uri="{FF2B5EF4-FFF2-40B4-BE49-F238E27FC236}">
                  <a16:creationId xmlns:a16="http://schemas.microsoft.com/office/drawing/2014/main" id="{BF27FCED-A300-44DD-9988-A19364B544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808873">
              <a:off x="255506" y="5353239"/>
              <a:ext cx="410911" cy="410911"/>
            </a:xfrm>
            <a:prstGeom prst="rect">
              <a:avLst/>
            </a:prstGeom>
          </p:spPr>
        </p:pic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76E9CF9F-7508-4D5B-96BD-FC5256DDFD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559450">
              <a:off x="178733" y="6322988"/>
              <a:ext cx="410911" cy="410911"/>
            </a:xfrm>
            <a:prstGeom prst="rect">
              <a:avLst/>
            </a:prstGeom>
          </p:spPr>
        </p:pic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7EC38D14-0D74-412E-8363-CB6E5E1273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1065" y="5769291"/>
              <a:ext cx="410911" cy="410911"/>
            </a:xfrm>
            <a:prstGeom prst="rect">
              <a:avLst/>
            </a:prstGeom>
          </p:spPr>
        </p:pic>
        <p:pic>
          <p:nvPicPr>
            <p:cNvPr id="20" name="Grafika 19">
              <a:extLst>
                <a:ext uri="{FF2B5EF4-FFF2-40B4-BE49-F238E27FC236}">
                  <a16:creationId xmlns:a16="http://schemas.microsoft.com/office/drawing/2014/main" id="{1F68AECA-0908-4C44-9596-6233A81951A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278419">
              <a:off x="11511549" y="4521694"/>
              <a:ext cx="410911" cy="410911"/>
            </a:xfrm>
            <a:prstGeom prst="rect">
              <a:avLst/>
            </a:prstGeom>
          </p:spPr>
        </p:pic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D254ED22-9E0F-46C1-9737-B68C4EABCE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421193" y="5703475"/>
              <a:ext cx="410911" cy="410911"/>
            </a:xfrm>
            <a:prstGeom prst="rect">
              <a:avLst/>
            </a:prstGeom>
          </p:spPr>
        </p:pic>
        <p:pic>
          <p:nvPicPr>
            <p:cNvPr id="22" name="Grafika 21">
              <a:extLst>
                <a:ext uri="{FF2B5EF4-FFF2-40B4-BE49-F238E27FC236}">
                  <a16:creationId xmlns:a16="http://schemas.microsoft.com/office/drawing/2014/main" id="{FB82ED65-C6D6-4442-8FB5-50D4859864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11548" y="924306"/>
              <a:ext cx="410911" cy="410911"/>
            </a:xfrm>
            <a:prstGeom prst="rect">
              <a:avLst/>
            </a:prstGeom>
          </p:spPr>
        </p:pic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F69918DC-D3B1-4C42-9304-C8A06E5CA0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756437" y="763949"/>
              <a:ext cx="410911" cy="410911"/>
            </a:xfrm>
            <a:prstGeom prst="rect">
              <a:avLst/>
            </a:prstGeom>
          </p:spPr>
        </p:pic>
        <p:pic>
          <p:nvPicPr>
            <p:cNvPr id="24" name="Grafika 23">
              <a:extLst>
                <a:ext uri="{FF2B5EF4-FFF2-40B4-BE49-F238E27FC236}">
                  <a16:creationId xmlns:a16="http://schemas.microsoft.com/office/drawing/2014/main" id="{3437FCB2-6208-4548-88E4-F7EAD637A95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001326" y="763948"/>
              <a:ext cx="410911" cy="410911"/>
            </a:xfrm>
            <a:prstGeom prst="rect">
              <a:avLst/>
            </a:prstGeom>
          </p:spPr>
        </p:pic>
        <p:pic>
          <p:nvPicPr>
            <p:cNvPr id="25" name="Grafika 24">
              <a:extLst>
                <a:ext uri="{FF2B5EF4-FFF2-40B4-BE49-F238E27FC236}">
                  <a16:creationId xmlns:a16="http://schemas.microsoft.com/office/drawing/2014/main" id="{09A6FE84-ED57-4467-9D6A-2F70E1A33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509868">
              <a:off x="10794696" y="6366547"/>
              <a:ext cx="410911" cy="410911"/>
            </a:xfrm>
            <a:prstGeom prst="rect">
              <a:avLst/>
            </a:prstGeom>
          </p:spPr>
        </p:pic>
        <p:pic>
          <p:nvPicPr>
            <p:cNvPr id="26" name="Grafika 25">
              <a:extLst>
                <a:ext uri="{FF2B5EF4-FFF2-40B4-BE49-F238E27FC236}">
                  <a16:creationId xmlns:a16="http://schemas.microsoft.com/office/drawing/2014/main" id="{6696A944-C943-4387-AB28-3AECFBB4D8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430" y="162279"/>
              <a:ext cx="410911" cy="410911"/>
            </a:xfrm>
            <a:prstGeom prst="rect">
              <a:avLst/>
            </a:prstGeom>
          </p:spPr>
        </p:pic>
        <p:pic>
          <p:nvPicPr>
            <p:cNvPr id="27" name="Grafika 26">
              <a:extLst>
                <a:ext uri="{FF2B5EF4-FFF2-40B4-BE49-F238E27FC236}">
                  <a16:creationId xmlns:a16="http://schemas.microsoft.com/office/drawing/2014/main" id="{5195459C-EB3D-4A8A-8F87-5BC6AEFD73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475" y="987374"/>
              <a:ext cx="410911" cy="410911"/>
            </a:xfrm>
            <a:prstGeom prst="rect">
              <a:avLst/>
            </a:prstGeom>
          </p:spPr>
        </p:pic>
        <p:pic>
          <p:nvPicPr>
            <p:cNvPr id="28" name="Grafika 27">
              <a:extLst>
                <a:ext uri="{FF2B5EF4-FFF2-40B4-BE49-F238E27FC236}">
                  <a16:creationId xmlns:a16="http://schemas.microsoft.com/office/drawing/2014/main" id="{043493F8-7C7C-4633-BA45-1FC5953150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54677" y="162276"/>
              <a:ext cx="410911" cy="410911"/>
            </a:xfrm>
            <a:prstGeom prst="rect">
              <a:avLst/>
            </a:prstGeom>
          </p:spPr>
        </p:pic>
        <p:pic>
          <p:nvPicPr>
            <p:cNvPr id="29" name="Grafika 28">
              <a:extLst>
                <a:ext uri="{FF2B5EF4-FFF2-40B4-BE49-F238E27FC236}">
                  <a16:creationId xmlns:a16="http://schemas.microsoft.com/office/drawing/2014/main" id="{3A9EB151-7A3F-4875-B583-F49BF81DA6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97078" y="162277"/>
              <a:ext cx="410911" cy="410911"/>
            </a:xfrm>
            <a:prstGeom prst="rect">
              <a:avLst/>
            </a:prstGeom>
          </p:spPr>
        </p:pic>
        <p:pic>
          <p:nvPicPr>
            <p:cNvPr id="30" name="Grafika 29">
              <a:extLst>
                <a:ext uri="{FF2B5EF4-FFF2-40B4-BE49-F238E27FC236}">
                  <a16:creationId xmlns:a16="http://schemas.microsoft.com/office/drawing/2014/main" id="{8D6DE27F-0326-4A30-9291-4C0AE50509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91622" y="748532"/>
              <a:ext cx="410911" cy="410911"/>
            </a:xfrm>
            <a:prstGeom prst="rect">
              <a:avLst/>
            </a:prstGeom>
          </p:spPr>
        </p:pic>
      </p:grpSp>
      <p:sp>
        <p:nvSpPr>
          <p:cNvPr id="31" name="Symbol zastępczy tekstu 2">
            <a:extLst>
              <a:ext uri="{FF2B5EF4-FFF2-40B4-BE49-F238E27FC236}">
                <a16:creationId xmlns:a16="http://schemas.microsoft.com/office/drawing/2014/main" id="{B877F522-72D5-42F5-A17A-3CB56F4ADE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88738" y="2963069"/>
            <a:ext cx="5814524" cy="931862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4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/>
              <a:t>Edytuj style wzorca tekstu</a:t>
            </a:r>
          </a:p>
        </p:txBody>
      </p:sp>
    </p:spTree>
    <p:extLst>
      <p:ext uri="{BB962C8B-B14F-4D97-AF65-F5344CB8AC3E}">
        <p14:creationId xmlns:p14="http://schemas.microsoft.com/office/powerpoint/2010/main" val="3667707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główek sekcji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247104-8282-488D-AC82-E05DE2255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833" y="576263"/>
            <a:ext cx="503223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TYTUŁ</a:t>
            </a:r>
            <a:br>
              <a:rPr lang="pl-PL" dirty="0"/>
            </a:br>
            <a:r>
              <a:rPr lang="pl-PL" dirty="0"/>
              <a:t>SEKCJI</a:t>
            </a:r>
          </a:p>
        </p:txBody>
      </p:sp>
    </p:spTree>
    <p:extLst>
      <p:ext uri="{BB962C8B-B14F-4D97-AF65-F5344CB8AC3E}">
        <p14:creationId xmlns:p14="http://schemas.microsoft.com/office/powerpoint/2010/main" val="36082309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kcja + wstaw swoje zdjecie w 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9247104-8282-488D-AC82-E05DE22555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833" y="576263"/>
            <a:ext cx="503223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tx1">
                    <a:lumMod val="75000"/>
                  </a:schemeClr>
                </a:solidFill>
              </a:defRPr>
            </a:lvl1pPr>
          </a:lstStyle>
          <a:p>
            <a:r>
              <a:rPr lang="pl-PL" dirty="0"/>
              <a:t>TYTUŁ</a:t>
            </a:r>
            <a:br>
              <a:rPr lang="pl-PL" dirty="0"/>
            </a:br>
            <a:r>
              <a:rPr lang="pl-PL" dirty="0"/>
              <a:t>SEKCJI</a:t>
            </a:r>
          </a:p>
        </p:txBody>
      </p:sp>
    </p:spTree>
    <p:extLst>
      <p:ext uri="{BB962C8B-B14F-4D97-AF65-F5344CB8AC3E}">
        <p14:creationId xmlns:p14="http://schemas.microsoft.com/office/powerpoint/2010/main" val="37181026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Układ niestandardowy">
    <p:bg>
      <p:bgPr>
        <a:gradFill flip="none" rotWithShape="1">
          <a:gsLst>
            <a:gs pos="56800">
              <a:srgbClr val="2A9DCF"/>
            </a:gs>
            <a:gs pos="100000">
              <a:srgbClr val="1D70B7"/>
            </a:gs>
            <a:gs pos="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ytuł 1">
            <a:extLst>
              <a:ext uri="{FF2B5EF4-FFF2-40B4-BE49-F238E27FC236}">
                <a16:creationId xmlns:a16="http://schemas.microsoft.com/office/drawing/2014/main" id="{69EA8F0B-BC15-41CE-899D-168327B85B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4833" y="576263"/>
            <a:ext cx="5032237" cy="285273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TYTUŁ</a:t>
            </a:r>
            <a:br>
              <a:rPr lang="pl-PL" dirty="0"/>
            </a:br>
            <a:r>
              <a:rPr lang="pl-PL" dirty="0"/>
              <a:t>SEKCJI</a:t>
            </a:r>
          </a:p>
        </p:txBody>
      </p:sp>
    </p:spTree>
    <p:extLst>
      <p:ext uri="{BB962C8B-B14F-4D97-AF65-F5344CB8AC3E}">
        <p14:creationId xmlns:p14="http://schemas.microsoft.com/office/powerpoint/2010/main" val="233904954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Układ niestandardowy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C2E338A-BB6B-42E9-998E-C0854633A6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63715" y="2766218"/>
            <a:ext cx="586457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 err="1"/>
              <a:t>Wants</a:t>
            </a:r>
            <a:r>
              <a:rPr lang="pl-PL" dirty="0"/>
              <a:t> big </a:t>
            </a:r>
            <a:r>
              <a:rPr lang="pl-PL" dirty="0" err="1"/>
              <a:t>impact</a:t>
            </a:r>
            <a:r>
              <a:rPr lang="pl-PL" dirty="0"/>
              <a:t>?</a:t>
            </a:r>
            <a:br>
              <a:rPr lang="pl-PL" dirty="0"/>
            </a:br>
            <a:r>
              <a:rPr lang="pl-PL" dirty="0" err="1"/>
              <a:t>Use</a:t>
            </a:r>
            <a:r>
              <a:rPr lang="pl-PL" dirty="0"/>
              <a:t> big image.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43F044C8-F688-4DEF-98C6-3F1C17922726}"/>
              </a:ext>
            </a:extLst>
          </p:cNvPr>
          <p:cNvGrpSpPr/>
          <p:nvPr userDrawn="1"/>
        </p:nvGrpSpPr>
        <p:grpSpPr>
          <a:xfrm>
            <a:off x="109475" y="103554"/>
            <a:ext cx="11889825" cy="6673904"/>
            <a:chOff x="109475" y="103554"/>
            <a:chExt cx="11889825" cy="6673904"/>
          </a:xfrm>
        </p:grpSpPr>
        <p:pic>
          <p:nvPicPr>
            <p:cNvPr id="4" name="Grafika 3">
              <a:extLst>
                <a:ext uri="{FF2B5EF4-FFF2-40B4-BE49-F238E27FC236}">
                  <a16:creationId xmlns:a16="http://schemas.microsoft.com/office/drawing/2014/main" id="{07C6F952-5E55-48CA-AD8E-D876137D9C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573606" y="6322990"/>
              <a:ext cx="410911" cy="410911"/>
            </a:xfrm>
            <a:prstGeom prst="rect">
              <a:avLst/>
            </a:prstGeom>
          </p:spPr>
        </p:pic>
        <p:pic>
          <p:nvPicPr>
            <p:cNvPr id="5" name="Grafika 4">
              <a:extLst>
                <a:ext uri="{FF2B5EF4-FFF2-40B4-BE49-F238E27FC236}">
                  <a16:creationId xmlns:a16="http://schemas.microsoft.com/office/drawing/2014/main" id="{0BB59418-4B0F-4B4E-B379-1E584EF9B7D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223788">
              <a:off x="9520558" y="103556"/>
              <a:ext cx="410911" cy="410911"/>
            </a:xfrm>
            <a:prstGeom prst="rect">
              <a:avLst/>
            </a:prstGeom>
          </p:spPr>
        </p:pic>
        <p:pic>
          <p:nvPicPr>
            <p:cNvPr id="6" name="Grafika 5">
              <a:extLst>
                <a:ext uri="{FF2B5EF4-FFF2-40B4-BE49-F238E27FC236}">
                  <a16:creationId xmlns:a16="http://schemas.microsoft.com/office/drawing/2014/main" id="{FE2FCE8D-DFD4-4F01-ABE0-BDF9F28795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02534" y="6337062"/>
              <a:ext cx="410911" cy="410911"/>
            </a:xfrm>
            <a:prstGeom prst="rect">
              <a:avLst/>
            </a:prstGeom>
          </p:spPr>
        </p:pic>
        <p:pic>
          <p:nvPicPr>
            <p:cNvPr id="7" name="Grafika 6">
              <a:extLst>
                <a:ext uri="{FF2B5EF4-FFF2-40B4-BE49-F238E27FC236}">
                  <a16:creationId xmlns:a16="http://schemas.microsoft.com/office/drawing/2014/main" id="{75AC2B0D-2E68-4FDA-8285-9040D3471B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73355" y="6337062"/>
              <a:ext cx="410911" cy="410911"/>
            </a:xfrm>
            <a:prstGeom prst="rect">
              <a:avLst/>
            </a:prstGeom>
          </p:spPr>
        </p:pic>
        <p:pic>
          <p:nvPicPr>
            <p:cNvPr id="8" name="Grafika 7">
              <a:extLst>
                <a:ext uri="{FF2B5EF4-FFF2-40B4-BE49-F238E27FC236}">
                  <a16:creationId xmlns:a16="http://schemas.microsoft.com/office/drawing/2014/main" id="{C58CD60B-8EDC-472E-8BBE-24DFC1F030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470707" y="1719940"/>
              <a:ext cx="410911" cy="410911"/>
            </a:xfrm>
            <a:prstGeom prst="rect">
              <a:avLst/>
            </a:prstGeom>
          </p:spPr>
        </p:pic>
        <p:pic>
          <p:nvPicPr>
            <p:cNvPr id="9" name="Grafika 8">
              <a:extLst>
                <a:ext uri="{FF2B5EF4-FFF2-40B4-BE49-F238E27FC236}">
                  <a16:creationId xmlns:a16="http://schemas.microsoft.com/office/drawing/2014/main" id="{88DA90DB-8D7F-4FBE-85AE-8831D9420E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549659" y="162279"/>
              <a:ext cx="410911" cy="410911"/>
            </a:xfrm>
            <a:prstGeom prst="rect">
              <a:avLst/>
            </a:prstGeom>
          </p:spPr>
        </p:pic>
        <p:pic>
          <p:nvPicPr>
            <p:cNvPr id="10" name="Grafika 9">
              <a:extLst>
                <a:ext uri="{FF2B5EF4-FFF2-40B4-BE49-F238E27FC236}">
                  <a16:creationId xmlns:a16="http://schemas.microsoft.com/office/drawing/2014/main" id="{6D3C4019-B0D1-4C3B-8A60-0E271BCD35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20790055">
              <a:off x="11588389" y="5395481"/>
              <a:ext cx="410911" cy="410911"/>
            </a:xfrm>
            <a:prstGeom prst="rect">
              <a:avLst/>
            </a:prstGeom>
          </p:spPr>
        </p:pic>
        <p:pic>
          <p:nvPicPr>
            <p:cNvPr id="11" name="Grafika 10">
              <a:extLst>
                <a:ext uri="{FF2B5EF4-FFF2-40B4-BE49-F238E27FC236}">
                  <a16:creationId xmlns:a16="http://schemas.microsoft.com/office/drawing/2014/main" id="{5717614D-5E77-4E6D-84A1-725BBBE771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9638187">
              <a:off x="9664902" y="6258632"/>
              <a:ext cx="410911" cy="410911"/>
            </a:xfrm>
            <a:prstGeom prst="rect">
              <a:avLst/>
            </a:prstGeom>
          </p:spPr>
        </p:pic>
        <p:pic>
          <p:nvPicPr>
            <p:cNvPr id="12" name="Grafika 11">
              <a:extLst>
                <a:ext uri="{FF2B5EF4-FFF2-40B4-BE49-F238E27FC236}">
                  <a16:creationId xmlns:a16="http://schemas.microsoft.com/office/drawing/2014/main" id="{046848E6-D979-437E-AC02-96EDCF99586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85045" y="5634090"/>
              <a:ext cx="410911" cy="410911"/>
            </a:xfrm>
            <a:prstGeom prst="rect">
              <a:avLst/>
            </a:prstGeom>
          </p:spPr>
        </p:pic>
        <p:pic>
          <p:nvPicPr>
            <p:cNvPr id="13" name="Grafika 12">
              <a:extLst>
                <a:ext uri="{FF2B5EF4-FFF2-40B4-BE49-F238E27FC236}">
                  <a16:creationId xmlns:a16="http://schemas.microsoft.com/office/drawing/2014/main" id="{4EA635CD-60B2-4C3C-95A6-FA766C9ABD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0564470" y="103554"/>
              <a:ext cx="410911" cy="410911"/>
            </a:xfrm>
            <a:prstGeom prst="rect">
              <a:avLst/>
            </a:prstGeom>
          </p:spPr>
        </p:pic>
        <p:pic>
          <p:nvPicPr>
            <p:cNvPr id="14" name="Grafika 13">
              <a:extLst>
                <a:ext uri="{FF2B5EF4-FFF2-40B4-BE49-F238E27FC236}">
                  <a16:creationId xmlns:a16="http://schemas.microsoft.com/office/drawing/2014/main" id="{019974F3-FAA4-477A-83E4-D904C41FC0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808873">
              <a:off x="255506" y="5353239"/>
              <a:ext cx="410911" cy="410911"/>
            </a:xfrm>
            <a:prstGeom prst="rect">
              <a:avLst/>
            </a:prstGeom>
          </p:spPr>
        </p:pic>
        <p:pic>
          <p:nvPicPr>
            <p:cNvPr id="15" name="Grafika 14">
              <a:extLst>
                <a:ext uri="{FF2B5EF4-FFF2-40B4-BE49-F238E27FC236}">
                  <a16:creationId xmlns:a16="http://schemas.microsoft.com/office/drawing/2014/main" id="{02790C4F-3CD1-400C-B178-91CEC370B1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559450">
              <a:off x="178733" y="6322988"/>
              <a:ext cx="410911" cy="410911"/>
            </a:xfrm>
            <a:prstGeom prst="rect">
              <a:avLst/>
            </a:prstGeom>
          </p:spPr>
        </p:pic>
        <p:pic>
          <p:nvPicPr>
            <p:cNvPr id="16" name="Grafika 15">
              <a:extLst>
                <a:ext uri="{FF2B5EF4-FFF2-40B4-BE49-F238E27FC236}">
                  <a16:creationId xmlns:a16="http://schemas.microsoft.com/office/drawing/2014/main" id="{A43EF039-304F-44DD-A67D-6F15254458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971065" y="5769291"/>
              <a:ext cx="410911" cy="410911"/>
            </a:xfrm>
            <a:prstGeom prst="rect">
              <a:avLst/>
            </a:prstGeom>
          </p:spPr>
        </p:pic>
        <p:pic>
          <p:nvPicPr>
            <p:cNvPr id="17" name="Grafika 16">
              <a:extLst>
                <a:ext uri="{FF2B5EF4-FFF2-40B4-BE49-F238E27FC236}">
                  <a16:creationId xmlns:a16="http://schemas.microsoft.com/office/drawing/2014/main" id="{6AE0991F-AD37-4EBD-8DA7-6528C7719DD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 rot="20278419">
              <a:off x="11511549" y="4521694"/>
              <a:ext cx="410911" cy="410911"/>
            </a:xfrm>
            <a:prstGeom prst="rect">
              <a:avLst/>
            </a:prstGeom>
          </p:spPr>
        </p:pic>
        <p:pic>
          <p:nvPicPr>
            <p:cNvPr id="18" name="Grafika 17">
              <a:extLst>
                <a:ext uri="{FF2B5EF4-FFF2-40B4-BE49-F238E27FC236}">
                  <a16:creationId xmlns:a16="http://schemas.microsoft.com/office/drawing/2014/main" id="{A736A5E3-A5CC-4129-AB6A-573D07216E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931148">
              <a:off x="10421193" y="5703475"/>
              <a:ext cx="410911" cy="410911"/>
            </a:xfrm>
            <a:prstGeom prst="rect">
              <a:avLst/>
            </a:prstGeom>
          </p:spPr>
        </p:pic>
        <p:pic>
          <p:nvPicPr>
            <p:cNvPr id="19" name="Grafika 18">
              <a:extLst>
                <a:ext uri="{FF2B5EF4-FFF2-40B4-BE49-F238E27FC236}">
                  <a16:creationId xmlns:a16="http://schemas.microsoft.com/office/drawing/2014/main" id="{510E20DB-7893-40A4-AF5C-6292E2D829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1511548" y="924306"/>
              <a:ext cx="410911" cy="410911"/>
            </a:xfrm>
            <a:prstGeom prst="rect">
              <a:avLst/>
            </a:prstGeom>
          </p:spPr>
        </p:pic>
        <p:pic>
          <p:nvPicPr>
            <p:cNvPr id="20" name="Grafika 19">
              <a:extLst>
                <a:ext uri="{FF2B5EF4-FFF2-40B4-BE49-F238E27FC236}">
                  <a16:creationId xmlns:a16="http://schemas.microsoft.com/office/drawing/2014/main" id="{8C7D4662-2447-4F86-8EB2-D1C60308F2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10756437" y="763949"/>
              <a:ext cx="410911" cy="410911"/>
            </a:xfrm>
            <a:prstGeom prst="rect">
              <a:avLst/>
            </a:prstGeom>
          </p:spPr>
        </p:pic>
        <p:pic>
          <p:nvPicPr>
            <p:cNvPr id="21" name="Grafika 20">
              <a:extLst>
                <a:ext uri="{FF2B5EF4-FFF2-40B4-BE49-F238E27FC236}">
                  <a16:creationId xmlns:a16="http://schemas.microsoft.com/office/drawing/2014/main" id="{3F4C572D-009A-444A-AD2F-B78F3E95C95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10001326" y="763948"/>
              <a:ext cx="410911" cy="410911"/>
            </a:xfrm>
            <a:prstGeom prst="rect">
              <a:avLst/>
            </a:prstGeom>
          </p:spPr>
        </p:pic>
        <p:pic>
          <p:nvPicPr>
            <p:cNvPr id="22" name="Grafika 21">
              <a:extLst>
                <a:ext uri="{FF2B5EF4-FFF2-40B4-BE49-F238E27FC236}">
                  <a16:creationId xmlns:a16="http://schemas.microsoft.com/office/drawing/2014/main" id="{0882329B-DE99-438D-ABB8-C442E209CA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9509868">
              <a:off x="10794696" y="6366547"/>
              <a:ext cx="410911" cy="410911"/>
            </a:xfrm>
            <a:prstGeom prst="rect">
              <a:avLst/>
            </a:prstGeom>
          </p:spPr>
        </p:pic>
        <p:pic>
          <p:nvPicPr>
            <p:cNvPr id="23" name="Grafika 22">
              <a:extLst>
                <a:ext uri="{FF2B5EF4-FFF2-40B4-BE49-F238E27FC236}">
                  <a16:creationId xmlns:a16="http://schemas.microsoft.com/office/drawing/2014/main" id="{BEEDAFCF-544A-4D6E-B0E8-1B0FC24A5B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31430" y="162279"/>
              <a:ext cx="410911" cy="410911"/>
            </a:xfrm>
            <a:prstGeom prst="rect">
              <a:avLst/>
            </a:prstGeom>
          </p:spPr>
        </p:pic>
        <p:pic>
          <p:nvPicPr>
            <p:cNvPr id="24" name="Grafika 23">
              <a:extLst>
                <a:ext uri="{FF2B5EF4-FFF2-40B4-BE49-F238E27FC236}">
                  <a16:creationId xmlns:a16="http://schemas.microsoft.com/office/drawing/2014/main" id="{5895A320-4165-4EE1-9AAB-A86CC81FD79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09475" y="987374"/>
              <a:ext cx="410911" cy="410911"/>
            </a:xfrm>
            <a:prstGeom prst="rect">
              <a:avLst/>
            </a:prstGeom>
          </p:spPr>
        </p:pic>
        <p:pic>
          <p:nvPicPr>
            <p:cNvPr id="25" name="Grafika 24">
              <a:extLst>
                <a:ext uri="{FF2B5EF4-FFF2-40B4-BE49-F238E27FC236}">
                  <a16:creationId xmlns:a16="http://schemas.microsoft.com/office/drawing/2014/main" id="{21A52FF3-0B1B-41C8-8092-98670EB341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954677" y="162276"/>
              <a:ext cx="410911" cy="410911"/>
            </a:xfrm>
            <a:prstGeom prst="rect">
              <a:avLst/>
            </a:prstGeom>
          </p:spPr>
        </p:pic>
        <p:pic>
          <p:nvPicPr>
            <p:cNvPr id="26" name="Grafika 25">
              <a:extLst>
                <a:ext uri="{FF2B5EF4-FFF2-40B4-BE49-F238E27FC236}">
                  <a16:creationId xmlns:a16="http://schemas.microsoft.com/office/drawing/2014/main" id="{84C306C4-017C-4D37-BFD6-AEB3FF5BAC6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931148">
              <a:off x="1097078" y="162277"/>
              <a:ext cx="410911" cy="410911"/>
            </a:xfrm>
            <a:prstGeom prst="rect">
              <a:avLst/>
            </a:prstGeom>
          </p:spPr>
        </p:pic>
        <p:pic>
          <p:nvPicPr>
            <p:cNvPr id="27" name="Grafika 26">
              <a:extLst>
                <a:ext uri="{FF2B5EF4-FFF2-40B4-BE49-F238E27FC236}">
                  <a16:creationId xmlns:a16="http://schemas.microsoft.com/office/drawing/2014/main" id="{2D3CDF70-0823-4DE9-B8AC-BD38A57671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891622" y="748532"/>
              <a:ext cx="410911" cy="410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24310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Układ niestandardowy">
    <p:bg>
      <p:bgPr>
        <a:gradFill flip="none" rotWithShape="1">
          <a:gsLst>
            <a:gs pos="56800">
              <a:srgbClr val="2A9DCF"/>
            </a:gs>
            <a:gs pos="100000">
              <a:srgbClr val="1D70B7"/>
            </a:gs>
            <a:gs pos="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ytuł 1">
            <a:extLst>
              <a:ext uri="{FF2B5EF4-FFF2-40B4-BE49-F238E27FC236}">
                <a16:creationId xmlns:a16="http://schemas.microsoft.com/office/drawing/2014/main" id="{9A6254F0-3FDE-4592-A9FB-1F6A11C46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WPISZ</a:t>
            </a:r>
            <a:br>
              <a:rPr lang="pl-PL" dirty="0"/>
            </a:br>
            <a:r>
              <a:rPr lang="pl-PL" dirty="0"/>
              <a:t>NAGŁÓWEK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B604C641-1F49-4C7F-AD8B-C9EF4A1EF508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8" name="Symbol zastępczy numeru slajdu 5">
            <a:extLst>
              <a:ext uri="{FF2B5EF4-FFF2-40B4-BE49-F238E27FC236}">
                <a16:creationId xmlns:a16="http://schemas.microsoft.com/office/drawing/2014/main" id="{4C99A850-CC5B-42A9-954E-BE5114AC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pic>
        <p:nvPicPr>
          <p:cNvPr id="39" name="Grafika 38">
            <a:extLst>
              <a:ext uri="{FF2B5EF4-FFF2-40B4-BE49-F238E27FC236}">
                <a16:creationId xmlns:a16="http://schemas.microsoft.com/office/drawing/2014/main" id="{BE5528F5-BD98-45D5-A5E3-8121BCE3FE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0204" y="6228453"/>
            <a:ext cx="1487557" cy="7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605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4F157F-5659-4C6C-95BD-6633FCDA04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</a:t>
            </a:r>
            <a:br>
              <a:rPr lang="pl-PL" dirty="0"/>
            </a:br>
            <a:r>
              <a:rPr lang="en-US" dirty="0"/>
              <a:t>A SLIDE TITLE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2A620A-8654-48C7-8E70-2F7AFE31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3E90EF27-A1B5-412C-9030-62A256DBC63E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0D584C3-868D-49D8-B739-DDE0CA402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C2FC724-BE6D-40A1-8BAD-0392D3831C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0838" y="1811338"/>
            <a:ext cx="4916487" cy="4473575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16041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31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kład niestandardow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a 15">
            <a:extLst>
              <a:ext uri="{FF2B5EF4-FFF2-40B4-BE49-F238E27FC236}">
                <a16:creationId xmlns:a16="http://schemas.microsoft.com/office/drawing/2014/main" id="{67A87A26-AC58-48B7-8B7B-31E70DA76924}"/>
              </a:ext>
            </a:extLst>
          </p:cNvPr>
          <p:cNvGrpSpPr/>
          <p:nvPr userDrawn="1"/>
        </p:nvGrpSpPr>
        <p:grpSpPr>
          <a:xfrm rot="5400000">
            <a:off x="673256" y="2738681"/>
            <a:ext cx="3948832" cy="1800000"/>
            <a:chOff x="707168" y="2938905"/>
            <a:chExt cx="3948832" cy="1800000"/>
          </a:xfrm>
        </p:grpSpPr>
        <p:sp>
          <p:nvSpPr>
            <p:cNvPr id="17" name="Prostokąt 16">
              <a:extLst>
                <a:ext uri="{FF2B5EF4-FFF2-40B4-BE49-F238E27FC236}">
                  <a16:creationId xmlns:a16="http://schemas.microsoft.com/office/drawing/2014/main" id="{559B923F-245F-47A3-8A67-01BB1692F223}"/>
                </a:ext>
              </a:extLst>
            </p:cNvPr>
            <p:cNvSpPr/>
            <p:nvPr/>
          </p:nvSpPr>
          <p:spPr>
            <a:xfrm>
              <a:off x="707168" y="2938905"/>
              <a:ext cx="3948832" cy="1800000"/>
            </a:xfrm>
            <a:prstGeom prst="rect">
              <a:avLst/>
            </a:prstGeom>
            <a:solidFill>
              <a:srgbClr val="02CD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Prostokąt 17">
              <a:extLst>
                <a:ext uri="{FF2B5EF4-FFF2-40B4-BE49-F238E27FC236}">
                  <a16:creationId xmlns:a16="http://schemas.microsoft.com/office/drawing/2014/main" id="{C304E44C-CDA3-46E0-9334-4CE3C495BD68}"/>
                </a:ext>
              </a:extLst>
            </p:cNvPr>
            <p:cNvSpPr/>
            <p:nvPr/>
          </p:nvSpPr>
          <p:spPr>
            <a:xfrm>
              <a:off x="786000" y="3024000"/>
              <a:ext cx="3780000" cy="1630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9" name="Prostokąt 18">
            <a:extLst>
              <a:ext uri="{FF2B5EF4-FFF2-40B4-BE49-F238E27FC236}">
                <a16:creationId xmlns:a16="http://schemas.microsoft.com/office/drawing/2014/main" id="{082CBB34-7E1E-4478-8032-4D82C60E5294}"/>
              </a:ext>
            </a:extLst>
          </p:cNvPr>
          <p:cNvSpPr/>
          <p:nvPr userDrawn="1"/>
        </p:nvSpPr>
        <p:spPr>
          <a:xfrm>
            <a:off x="1595512" y="2468849"/>
            <a:ext cx="2070000" cy="2310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45E59E5F-0FB4-4EF6-B844-C5062B5EE3CA}"/>
              </a:ext>
            </a:extLst>
          </p:cNvPr>
          <p:cNvSpPr/>
          <p:nvPr userDrawn="1"/>
        </p:nvSpPr>
        <p:spPr>
          <a:xfrm rot="5400000">
            <a:off x="1754676" y="1679656"/>
            <a:ext cx="1813968" cy="393202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Prostokąt 20">
            <a:extLst>
              <a:ext uri="{FF2B5EF4-FFF2-40B4-BE49-F238E27FC236}">
                <a16:creationId xmlns:a16="http://schemas.microsoft.com/office/drawing/2014/main" id="{F0304D8E-0605-49E4-8873-6A1EBBFD3993}"/>
              </a:ext>
            </a:extLst>
          </p:cNvPr>
          <p:cNvSpPr/>
          <p:nvPr userDrawn="1"/>
        </p:nvSpPr>
        <p:spPr>
          <a:xfrm rot="5400000">
            <a:off x="1828235" y="1753213"/>
            <a:ext cx="1638874" cy="3780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Symbol zastępczy tekstu 27">
            <a:extLst>
              <a:ext uri="{FF2B5EF4-FFF2-40B4-BE49-F238E27FC236}">
                <a16:creationId xmlns:a16="http://schemas.microsoft.com/office/drawing/2014/main" id="{5C09F9EA-BBD1-4D6A-A6AD-AD97D7F6D8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096000" y="566530"/>
            <a:ext cx="5338327" cy="573487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893763" indent="-893763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0000"/>
              <a:buFont typeface="+mj-lt"/>
              <a:buAutoNum type="arabicPeriod"/>
              <a:defRPr sz="2400" b="0"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PIERWSZA SEKCJA</a:t>
            </a:r>
            <a:br>
              <a:rPr lang="pl-PL" dirty="0"/>
            </a:br>
            <a:r>
              <a:rPr lang="pl-PL" dirty="0"/>
              <a:t>Tutaj dopiszemy opis tej sekcji</a:t>
            </a:r>
          </a:p>
          <a:p>
            <a:pPr lvl="0"/>
            <a:r>
              <a:rPr lang="pl-PL" dirty="0"/>
              <a:t>DRUGA SEKCJA</a:t>
            </a:r>
            <a:br>
              <a:rPr lang="pl-PL" dirty="0"/>
            </a:br>
            <a:r>
              <a:rPr lang="pl-PL" dirty="0"/>
              <a:t>Tutaj dopiszemy opis tej sekcji</a:t>
            </a:r>
          </a:p>
          <a:p>
            <a:pPr lvl="0"/>
            <a:r>
              <a:rPr lang="pl-PL" dirty="0"/>
              <a:t>TRZECIA SEKCJA</a:t>
            </a:r>
            <a:br>
              <a:rPr lang="pl-PL" dirty="0"/>
            </a:br>
            <a:r>
              <a:rPr lang="pl-PL" dirty="0"/>
              <a:t>Tutaj dopiszemy opis tej sekcji</a:t>
            </a:r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1A65923F-107F-4262-AAAC-0CE21103F05F}"/>
              </a:ext>
            </a:extLst>
          </p:cNvPr>
          <p:cNvSpPr txBox="1"/>
          <p:nvPr userDrawn="1"/>
        </p:nvSpPr>
        <p:spPr>
          <a:xfrm>
            <a:off x="1030312" y="3217598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indent="0" algn="ctr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None/>
              <a:tabLst/>
            </a:pPr>
            <a:r>
              <a:rPr lang="pl-PL" sz="48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AGENDA</a:t>
            </a: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AADD911A-CB30-4CF3-9816-91BDC638A957}"/>
              </a:ext>
            </a:extLst>
          </p:cNvPr>
          <p:cNvGrpSpPr/>
          <p:nvPr userDrawn="1"/>
        </p:nvGrpSpPr>
        <p:grpSpPr>
          <a:xfrm>
            <a:off x="109475" y="103554"/>
            <a:ext cx="11889825" cy="6673904"/>
            <a:chOff x="109475" y="103554"/>
            <a:chExt cx="11889825" cy="6673904"/>
          </a:xfrm>
        </p:grpSpPr>
        <p:pic>
          <p:nvPicPr>
            <p:cNvPr id="11" name="Grafika 4">
              <a:extLst>
                <a:ext uri="{FF2B5EF4-FFF2-40B4-BE49-F238E27FC236}">
                  <a16:creationId xmlns:a16="http://schemas.microsoft.com/office/drawing/2014/main" id="{91B33476-5072-4FBC-A87A-F5A8D6A0C3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573606" y="6322990"/>
              <a:ext cx="410911" cy="410911"/>
            </a:xfrm>
            <a:prstGeom prst="rect">
              <a:avLst/>
            </a:prstGeom>
          </p:spPr>
        </p:pic>
        <p:pic>
          <p:nvPicPr>
            <p:cNvPr id="12" name="Grafika 5">
              <a:extLst>
                <a:ext uri="{FF2B5EF4-FFF2-40B4-BE49-F238E27FC236}">
                  <a16:creationId xmlns:a16="http://schemas.microsoft.com/office/drawing/2014/main" id="{A96A0840-165D-4AB2-A5F1-6CCE867741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223788">
              <a:off x="9520558" y="103556"/>
              <a:ext cx="410911" cy="410911"/>
            </a:xfrm>
            <a:prstGeom prst="rect">
              <a:avLst/>
            </a:prstGeom>
          </p:spPr>
        </p:pic>
        <p:pic>
          <p:nvPicPr>
            <p:cNvPr id="13" name="Grafika 6">
              <a:extLst>
                <a:ext uri="{FF2B5EF4-FFF2-40B4-BE49-F238E27FC236}">
                  <a16:creationId xmlns:a16="http://schemas.microsoft.com/office/drawing/2014/main" id="{50273593-2ADF-4941-9B65-A3520B5A85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02534" y="6337062"/>
              <a:ext cx="410911" cy="410911"/>
            </a:xfrm>
            <a:prstGeom prst="rect">
              <a:avLst/>
            </a:prstGeom>
          </p:spPr>
        </p:pic>
        <p:pic>
          <p:nvPicPr>
            <p:cNvPr id="14" name="Grafika 7">
              <a:extLst>
                <a:ext uri="{FF2B5EF4-FFF2-40B4-BE49-F238E27FC236}">
                  <a16:creationId xmlns:a16="http://schemas.microsoft.com/office/drawing/2014/main" id="{395B5586-5737-474E-AB23-9A78C0D718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73355" y="6337062"/>
              <a:ext cx="410911" cy="410911"/>
            </a:xfrm>
            <a:prstGeom prst="rect">
              <a:avLst/>
            </a:prstGeom>
          </p:spPr>
        </p:pic>
        <p:pic>
          <p:nvPicPr>
            <p:cNvPr id="15" name="Grafika 8">
              <a:extLst>
                <a:ext uri="{FF2B5EF4-FFF2-40B4-BE49-F238E27FC236}">
                  <a16:creationId xmlns:a16="http://schemas.microsoft.com/office/drawing/2014/main" id="{9B63E90B-AE14-43B1-A252-21DE29AB6E4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470707" y="1719940"/>
              <a:ext cx="410911" cy="410911"/>
            </a:xfrm>
            <a:prstGeom prst="rect">
              <a:avLst/>
            </a:prstGeom>
          </p:spPr>
        </p:pic>
        <p:pic>
          <p:nvPicPr>
            <p:cNvPr id="22" name="Grafika 9">
              <a:extLst>
                <a:ext uri="{FF2B5EF4-FFF2-40B4-BE49-F238E27FC236}">
                  <a16:creationId xmlns:a16="http://schemas.microsoft.com/office/drawing/2014/main" id="{82B3CE52-C2D8-468D-A37E-776AAA6216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1549659" y="162279"/>
              <a:ext cx="410911" cy="410911"/>
            </a:xfrm>
            <a:prstGeom prst="rect">
              <a:avLst/>
            </a:prstGeom>
          </p:spPr>
        </p:pic>
        <p:pic>
          <p:nvPicPr>
            <p:cNvPr id="23" name="Grafika 10">
              <a:extLst>
                <a:ext uri="{FF2B5EF4-FFF2-40B4-BE49-F238E27FC236}">
                  <a16:creationId xmlns:a16="http://schemas.microsoft.com/office/drawing/2014/main" id="{BA8C1871-19AC-4761-B07B-D63CDFD1FD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790055">
              <a:off x="11588389" y="5395481"/>
              <a:ext cx="410911" cy="410911"/>
            </a:xfrm>
            <a:prstGeom prst="rect">
              <a:avLst/>
            </a:prstGeom>
          </p:spPr>
        </p:pic>
        <p:pic>
          <p:nvPicPr>
            <p:cNvPr id="24" name="Grafika 11">
              <a:extLst>
                <a:ext uri="{FF2B5EF4-FFF2-40B4-BE49-F238E27FC236}">
                  <a16:creationId xmlns:a16="http://schemas.microsoft.com/office/drawing/2014/main" id="{B9CE87D7-33B1-4FF1-AEDF-E1175ED9278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9638187">
              <a:off x="9664902" y="6258632"/>
              <a:ext cx="410911" cy="410911"/>
            </a:xfrm>
            <a:prstGeom prst="rect">
              <a:avLst/>
            </a:prstGeom>
          </p:spPr>
        </p:pic>
        <p:pic>
          <p:nvPicPr>
            <p:cNvPr id="25" name="Grafika 12">
              <a:extLst>
                <a:ext uri="{FF2B5EF4-FFF2-40B4-BE49-F238E27FC236}">
                  <a16:creationId xmlns:a16="http://schemas.microsoft.com/office/drawing/2014/main" id="{C154332C-4492-4068-A6F3-03FD33C741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85045" y="5634090"/>
              <a:ext cx="410911" cy="410911"/>
            </a:xfrm>
            <a:prstGeom prst="rect">
              <a:avLst/>
            </a:prstGeom>
          </p:spPr>
        </p:pic>
        <p:pic>
          <p:nvPicPr>
            <p:cNvPr id="26" name="Grafika 13">
              <a:extLst>
                <a:ext uri="{FF2B5EF4-FFF2-40B4-BE49-F238E27FC236}">
                  <a16:creationId xmlns:a16="http://schemas.microsoft.com/office/drawing/2014/main" id="{62DE219D-98D8-41D3-B750-33805E7B83E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0564470" y="103554"/>
              <a:ext cx="410911" cy="410911"/>
            </a:xfrm>
            <a:prstGeom prst="rect">
              <a:avLst/>
            </a:prstGeom>
          </p:spPr>
        </p:pic>
        <p:pic>
          <p:nvPicPr>
            <p:cNvPr id="27" name="Grafika 14">
              <a:extLst>
                <a:ext uri="{FF2B5EF4-FFF2-40B4-BE49-F238E27FC236}">
                  <a16:creationId xmlns:a16="http://schemas.microsoft.com/office/drawing/2014/main" id="{C594938A-CB81-4DF6-96BB-C514A72325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 rot="1808873">
              <a:off x="255506" y="5353239"/>
              <a:ext cx="410911" cy="410911"/>
            </a:xfrm>
            <a:prstGeom prst="rect">
              <a:avLst/>
            </a:prstGeom>
          </p:spPr>
        </p:pic>
        <p:pic>
          <p:nvPicPr>
            <p:cNvPr id="29" name="Grafika 15">
              <a:extLst>
                <a:ext uri="{FF2B5EF4-FFF2-40B4-BE49-F238E27FC236}">
                  <a16:creationId xmlns:a16="http://schemas.microsoft.com/office/drawing/2014/main" id="{7B81E6D5-BC97-414E-BBD1-301C780089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 rot="1559450">
              <a:off x="178733" y="6322988"/>
              <a:ext cx="410911" cy="410911"/>
            </a:xfrm>
            <a:prstGeom prst="rect">
              <a:avLst/>
            </a:prstGeom>
          </p:spPr>
        </p:pic>
        <p:pic>
          <p:nvPicPr>
            <p:cNvPr id="30" name="Grafika 16">
              <a:extLst>
                <a:ext uri="{FF2B5EF4-FFF2-40B4-BE49-F238E27FC236}">
                  <a16:creationId xmlns:a16="http://schemas.microsoft.com/office/drawing/2014/main" id="{CE06C882-8E7C-4199-A968-FC11EAD624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71065" y="5769291"/>
              <a:ext cx="410911" cy="410911"/>
            </a:xfrm>
            <a:prstGeom prst="rect">
              <a:avLst/>
            </a:prstGeom>
          </p:spPr>
        </p:pic>
        <p:pic>
          <p:nvPicPr>
            <p:cNvPr id="31" name="Grafika 17">
              <a:extLst>
                <a:ext uri="{FF2B5EF4-FFF2-40B4-BE49-F238E27FC236}">
                  <a16:creationId xmlns:a16="http://schemas.microsoft.com/office/drawing/2014/main" id="{41F129A5-7F07-4AAB-A0EE-EDD3051C8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 rot="20278419">
              <a:off x="11511549" y="4521694"/>
              <a:ext cx="410911" cy="410911"/>
            </a:xfrm>
            <a:prstGeom prst="rect">
              <a:avLst/>
            </a:prstGeom>
          </p:spPr>
        </p:pic>
        <p:pic>
          <p:nvPicPr>
            <p:cNvPr id="32" name="Grafika 18">
              <a:extLst>
                <a:ext uri="{FF2B5EF4-FFF2-40B4-BE49-F238E27FC236}">
                  <a16:creationId xmlns:a16="http://schemas.microsoft.com/office/drawing/2014/main" id="{21EFFC93-A60B-4771-9581-45884E9B5C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421193" y="5703475"/>
              <a:ext cx="410911" cy="410911"/>
            </a:xfrm>
            <a:prstGeom prst="rect">
              <a:avLst/>
            </a:prstGeom>
          </p:spPr>
        </p:pic>
        <p:pic>
          <p:nvPicPr>
            <p:cNvPr id="33" name="Grafika 19">
              <a:extLst>
                <a:ext uri="{FF2B5EF4-FFF2-40B4-BE49-F238E27FC236}">
                  <a16:creationId xmlns:a16="http://schemas.microsoft.com/office/drawing/2014/main" id="{A1B2E033-E7E0-422E-B554-601C08283BB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1511548" y="924306"/>
              <a:ext cx="410911" cy="410911"/>
            </a:xfrm>
            <a:prstGeom prst="rect">
              <a:avLst/>
            </a:prstGeom>
          </p:spPr>
        </p:pic>
        <p:pic>
          <p:nvPicPr>
            <p:cNvPr id="34" name="Grafika 20">
              <a:extLst>
                <a:ext uri="{FF2B5EF4-FFF2-40B4-BE49-F238E27FC236}">
                  <a16:creationId xmlns:a16="http://schemas.microsoft.com/office/drawing/2014/main" id="{5F9ECF2A-2DB8-42DA-9916-EB328EE4CF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10756437" y="763949"/>
              <a:ext cx="410911" cy="410911"/>
            </a:xfrm>
            <a:prstGeom prst="rect">
              <a:avLst/>
            </a:prstGeom>
          </p:spPr>
        </p:pic>
        <p:pic>
          <p:nvPicPr>
            <p:cNvPr id="35" name="Grafika 21">
              <a:extLst>
                <a:ext uri="{FF2B5EF4-FFF2-40B4-BE49-F238E27FC236}">
                  <a16:creationId xmlns:a16="http://schemas.microsoft.com/office/drawing/2014/main" id="{7A829880-AB8B-46B5-96E2-DEB38F5579C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10001326" y="763948"/>
              <a:ext cx="410911" cy="410911"/>
            </a:xfrm>
            <a:prstGeom prst="rect">
              <a:avLst/>
            </a:prstGeom>
          </p:spPr>
        </p:pic>
        <p:pic>
          <p:nvPicPr>
            <p:cNvPr id="36" name="Grafika 22">
              <a:extLst>
                <a:ext uri="{FF2B5EF4-FFF2-40B4-BE49-F238E27FC236}">
                  <a16:creationId xmlns:a16="http://schemas.microsoft.com/office/drawing/2014/main" id="{BE65C1F0-60A0-40B8-98D1-7803AE79C5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509868">
              <a:off x="10794696" y="6366547"/>
              <a:ext cx="410911" cy="410911"/>
            </a:xfrm>
            <a:prstGeom prst="rect">
              <a:avLst/>
            </a:prstGeom>
          </p:spPr>
        </p:pic>
        <p:pic>
          <p:nvPicPr>
            <p:cNvPr id="37" name="Grafika 23">
              <a:extLst>
                <a:ext uri="{FF2B5EF4-FFF2-40B4-BE49-F238E27FC236}">
                  <a16:creationId xmlns:a16="http://schemas.microsoft.com/office/drawing/2014/main" id="{16194857-4B60-42F4-91BA-05B43E0BCC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430" y="162279"/>
              <a:ext cx="410911" cy="410911"/>
            </a:xfrm>
            <a:prstGeom prst="rect">
              <a:avLst/>
            </a:prstGeom>
          </p:spPr>
        </p:pic>
        <p:pic>
          <p:nvPicPr>
            <p:cNvPr id="38" name="Grafika 24">
              <a:extLst>
                <a:ext uri="{FF2B5EF4-FFF2-40B4-BE49-F238E27FC236}">
                  <a16:creationId xmlns:a16="http://schemas.microsoft.com/office/drawing/2014/main" id="{8AD8F6B9-AE8C-4342-95D5-2A5B7D7C097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09475" y="987374"/>
              <a:ext cx="410911" cy="410911"/>
            </a:xfrm>
            <a:prstGeom prst="rect">
              <a:avLst/>
            </a:prstGeom>
          </p:spPr>
        </p:pic>
        <p:pic>
          <p:nvPicPr>
            <p:cNvPr id="39" name="Grafika 25">
              <a:extLst>
                <a:ext uri="{FF2B5EF4-FFF2-40B4-BE49-F238E27FC236}">
                  <a16:creationId xmlns:a16="http://schemas.microsoft.com/office/drawing/2014/main" id="{CBEB49D4-67F9-42AB-B776-209B077F4D3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1954677" y="162276"/>
              <a:ext cx="410911" cy="410911"/>
            </a:xfrm>
            <a:prstGeom prst="rect">
              <a:avLst/>
            </a:prstGeom>
          </p:spPr>
        </p:pic>
        <p:pic>
          <p:nvPicPr>
            <p:cNvPr id="40" name="Grafika 26">
              <a:extLst>
                <a:ext uri="{FF2B5EF4-FFF2-40B4-BE49-F238E27FC236}">
                  <a16:creationId xmlns:a16="http://schemas.microsoft.com/office/drawing/2014/main" id="{35FE624D-8AEF-4544-A981-D70B6F87FB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931148">
              <a:off x="1097078" y="162277"/>
              <a:ext cx="410911" cy="410911"/>
            </a:xfrm>
            <a:prstGeom prst="rect">
              <a:avLst/>
            </a:prstGeom>
          </p:spPr>
        </p:pic>
        <p:pic>
          <p:nvPicPr>
            <p:cNvPr id="41" name="Grafika 27">
              <a:extLst>
                <a:ext uri="{FF2B5EF4-FFF2-40B4-BE49-F238E27FC236}">
                  <a16:creationId xmlns:a16="http://schemas.microsoft.com/office/drawing/2014/main" id="{42132E51-0D9E-49BF-8286-3FEAC253E0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891622" y="748532"/>
              <a:ext cx="410911" cy="4109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42591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ie kolumny teks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rostokąt 54">
            <a:extLst>
              <a:ext uri="{FF2B5EF4-FFF2-40B4-BE49-F238E27FC236}">
                <a16:creationId xmlns:a16="http://schemas.microsoft.com/office/drawing/2014/main" id="{CF898F2E-8559-4B29-8EA0-503252925A25}"/>
              </a:ext>
            </a:extLst>
          </p:cNvPr>
          <p:cNvSpPr/>
          <p:nvPr userDrawn="1"/>
        </p:nvSpPr>
        <p:spPr>
          <a:xfrm>
            <a:off x="1739348" y="-171000"/>
            <a:ext cx="8726556" cy="720000"/>
          </a:xfrm>
          <a:prstGeom prst="rect">
            <a:avLst/>
          </a:prstGeom>
          <a:noFill/>
          <a:ln w="101600">
            <a:solidFill>
              <a:srgbClr val="02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Shape 201">
            <a:extLst>
              <a:ext uri="{FF2B5EF4-FFF2-40B4-BE49-F238E27FC236}">
                <a16:creationId xmlns:a16="http://schemas.microsoft.com/office/drawing/2014/main" id="{5701972F-E069-4DE5-BD53-A5D78F55A9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90133" y="1998594"/>
            <a:ext cx="3592473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/>
              <a:t>Edytuj style wzorca tekstu</a:t>
            </a:r>
          </a:p>
        </p:txBody>
      </p:sp>
      <p:sp>
        <p:nvSpPr>
          <p:cNvPr id="53" name="Shape 202">
            <a:extLst>
              <a:ext uri="{FF2B5EF4-FFF2-40B4-BE49-F238E27FC236}">
                <a16:creationId xmlns:a16="http://schemas.microsoft.com/office/drawing/2014/main" id="{BD182F0D-B7DE-4371-9B03-B8DC930A05F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064609" y="175800"/>
            <a:ext cx="8062779" cy="7464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algn="ctr">
              <a:defRPr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YOU CAN SPLIT YOUR CONTENT</a:t>
            </a:r>
          </a:p>
        </p:txBody>
      </p:sp>
      <p:sp>
        <p:nvSpPr>
          <p:cNvPr id="54" name="Shape 203">
            <a:extLst>
              <a:ext uri="{FF2B5EF4-FFF2-40B4-BE49-F238E27FC236}">
                <a16:creationId xmlns:a16="http://schemas.microsoft.com/office/drawing/2014/main" id="{CFDF3482-4B28-424A-A3B4-F5AF18854D9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809394" y="1988655"/>
            <a:ext cx="3656510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/>
              <a:t>Edytuj style wzorca tekstu</a:t>
            </a:r>
          </a:p>
        </p:txBody>
      </p:sp>
      <p:pic>
        <p:nvPicPr>
          <p:cNvPr id="56" name="Obraz 55">
            <a:extLst>
              <a:ext uri="{FF2B5EF4-FFF2-40B4-BE49-F238E27FC236}">
                <a16:creationId xmlns:a16="http://schemas.microsoft.com/office/drawing/2014/main" id="{BE64D018-385F-4F5E-B7A9-E02791A858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57" name="Symbol zastępczy numeru slajdu 5">
            <a:extLst>
              <a:ext uri="{FF2B5EF4-FFF2-40B4-BE49-F238E27FC236}">
                <a16:creationId xmlns:a16="http://schemas.microsoft.com/office/drawing/2014/main" id="{27AB3291-9FF4-4CDE-A532-457F74A7C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414407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zy kolumny teks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9C03DBAD-6D11-4D17-AF56-70F7DA8A5EE0}"/>
              </a:ext>
            </a:extLst>
          </p:cNvPr>
          <p:cNvSpPr/>
          <p:nvPr userDrawn="1"/>
        </p:nvSpPr>
        <p:spPr>
          <a:xfrm>
            <a:off x="1739348" y="-171000"/>
            <a:ext cx="8726556" cy="720000"/>
          </a:xfrm>
          <a:prstGeom prst="rect">
            <a:avLst/>
          </a:prstGeom>
          <a:noFill/>
          <a:ln w="101600">
            <a:solidFill>
              <a:srgbClr val="02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hape 210">
            <a:extLst>
              <a:ext uri="{FF2B5EF4-FFF2-40B4-BE49-F238E27FC236}">
                <a16:creationId xmlns:a16="http://schemas.microsoft.com/office/drawing/2014/main" id="{861E94E9-41BB-404D-9AE5-EE314F9120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806580" y="1998594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4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/>
              <a:t>Edytuj style wzorca tekstu</a:t>
            </a:r>
          </a:p>
        </p:txBody>
      </p:sp>
      <p:sp>
        <p:nvSpPr>
          <p:cNvPr id="8" name="Shape 211">
            <a:extLst>
              <a:ext uri="{FF2B5EF4-FFF2-40B4-BE49-F238E27FC236}">
                <a16:creationId xmlns:a16="http://schemas.microsoft.com/office/drawing/2014/main" id="{592D6086-A6E5-45CC-B50F-C7F05301E5D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036251" y="1994114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400" b="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/>
              <a:t>Edytuj style wzorca tekstu</a:t>
            </a:r>
          </a:p>
        </p:txBody>
      </p:sp>
      <p:sp>
        <p:nvSpPr>
          <p:cNvPr id="9" name="Shape 212">
            <a:extLst>
              <a:ext uri="{FF2B5EF4-FFF2-40B4-BE49-F238E27FC236}">
                <a16:creationId xmlns:a16="http://schemas.microsoft.com/office/drawing/2014/main" id="{08ED5E1E-5BF6-454E-B927-F2C2E293E1E8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8265922" y="1994114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>
              <a:defRPr sz="1400" b="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b="1"/>
              <a:t>Edytuj style wzorca tekstu</a:t>
            </a:r>
          </a:p>
        </p:txBody>
      </p:sp>
      <p:pic>
        <p:nvPicPr>
          <p:cNvPr id="12" name="Obraz 11">
            <a:extLst>
              <a:ext uri="{FF2B5EF4-FFF2-40B4-BE49-F238E27FC236}">
                <a16:creationId xmlns:a16="http://schemas.microsoft.com/office/drawing/2014/main" id="{6F4530F7-E216-422F-A8FF-053F3D3CFD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13" name="Symbol zastępczy numeru slajdu 5">
            <a:extLst>
              <a:ext uri="{FF2B5EF4-FFF2-40B4-BE49-F238E27FC236}">
                <a16:creationId xmlns:a16="http://schemas.microsoft.com/office/drawing/2014/main" id="{A64F7712-DB89-4AC3-9478-B1D2FA24E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14" name="Shape 202">
            <a:extLst>
              <a:ext uri="{FF2B5EF4-FFF2-40B4-BE49-F238E27FC236}">
                <a16:creationId xmlns:a16="http://schemas.microsoft.com/office/drawing/2014/main" id="{D6892391-B690-4CDE-A36D-3971B3C561B6}"/>
              </a:ext>
            </a:extLst>
          </p:cNvPr>
          <p:cNvSpPr txBox="1">
            <a:spLocks noGrp="1"/>
          </p:cNvSpPr>
          <p:nvPr>
            <p:ph type="title" hasCustomPrompt="1"/>
          </p:nvPr>
        </p:nvSpPr>
        <p:spPr>
          <a:xfrm>
            <a:off x="2064609" y="175800"/>
            <a:ext cx="8062779" cy="746400"/>
          </a:xfrm>
          <a:prstGeom prst="rect">
            <a:avLst/>
          </a:prstGeom>
          <a:solidFill>
            <a:schemeClr val="bg1"/>
          </a:solidFill>
        </p:spPr>
        <p:txBody>
          <a:bodyPr spcFirstLastPara="1" wrap="square" lIns="91425" tIns="91425" rIns="91425" bIns="91425" anchor="b" anchorCtr="0">
            <a:noAutofit/>
          </a:bodyPr>
          <a:lstStyle>
            <a:lvl1pPr algn="ctr">
              <a:defRPr/>
            </a:lvl1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IN TWO OR THREE COLUMNS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1843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D996CF3F-DC36-4715-86D7-ED4B298DAE1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873211" y="-1"/>
            <a:ext cx="3579812" cy="3294951"/>
          </a:xfrm>
        </p:spPr>
        <p:txBody>
          <a:bodyPr/>
          <a:lstStyle/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0" name="Symbol zastępczy obrazu 3">
            <a:extLst>
              <a:ext uri="{FF2B5EF4-FFF2-40B4-BE49-F238E27FC236}">
                <a16:creationId xmlns:a16="http://schemas.microsoft.com/office/drawing/2014/main" id="{4368D834-A789-45A7-8D33-80BCA47D3A1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612188" y="6408"/>
            <a:ext cx="3579812" cy="3288542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3">
            <a:extLst>
              <a:ext uri="{FF2B5EF4-FFF2-40B4-BE49-F238E27FC236}">
                <a16:creationId xmlns:a16="http://schemas.microsoft.com/office/drawing/2014/main" id="{01C7E790-62AA-4DCE-A160-A14318034DD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612188" y="3429000"/>
            <a:ext cx="3579812" cy="3422592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12" name="Symbol zastępczy obrazu 3">
            <a:extLst>
              <a:ext uri="{FF2B5EF4-FFF2-40B4-BE49-F238E27FC236}">
                <a16:creationId xmlns:a16="http://schemas.microsoft.com/office/drawing/2014/main" id="{25A87CC6-A50C-477E-AC33-3003640719C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873211" y="3435408"/>
            <a:ext cx="3579812" cy="3422592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E4F157F-5659-4C6C-95BD-6633FCDA04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4434574" cy="18281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NAGŁÓWEK POWINIEN BYĆ NA 3 LINIE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2A620A-8654-48C7-8E70-2F7AFE31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3E90EF27-A1B5-412C-9030-62A256DBC63E}"/>
              </a:ext>
            </a:extLst>
          </p:cNvPr>
          <p:cNvSpPr/>
          <p:nvPr userDrawn="1"/>
        </p:nvSpPr>
        <p:spPr>
          <a:xfrm rot="5400000">
            <a:off x="-711224" y="1284414"/>
            <a:ext cx="1614535" cy="192088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2C2FC724-BE6D-40A1-8BAD-0392D3831C2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0838" y="2691924"/>
            <a:ext cx="3580227" cy="1486969"/>
          </a:xfrm>
        </p:spPr>
        <p:txBody>
          <a:bodyPr anchor="b"/>
          <a:lstStyle>
            <a:lvl1pPr>
              <a:defRPr sz="1600"/>
            </a:lvl1pPr>
          </a:lstStyle>
          <a:p>
            <a:pPr lvl="0"/>
            <a:r>
              <a:rPr lang="pl-PL" dirty="0"/>
              <a:t>ZOSTAW TU TEKST NA JAKIEŚ 3-4 LINIE TEKSTU I ZAZNACZ, ABY CAŁY TEKST BYŁ WERSALIKAMI (DUŻE LITERY). TO PEŁNI ROLĘ LEADU.</a:t>
            </a:r>
          </a:p>
        </p:txBody>
      </p:sp>
      <p:sp>
        <p:nvSpPr>
          <p:cNvPr id="8" name="Symbol zastępczy tekstu 4">
            <a:extLst>
              <a:ext uri="{FF2B5EF4-FFF2-40B4-BE49-F238E27FC236}">
                <a16:creationId xmlns:a16="http://schemas.microsoft.com/office/drawing/2014/main" id="{4B96EE91-463E-4024-BCF2-E4879F438C6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0838" y="4238714"/>
            <a:ext cx="3580227" cy="2442440"/>
          </a:xfrm>
        </p:spPr>
        <p:txBody>
          <a:bodyPr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dirty="0"/>
          </a:p>
          <a:p>
            <a:pPr lvl="0"/>
            <a:endParaRPr lang="pl-PL" dirty="0"/>
          </a:p>
        </p:txBody>
      </p:sp>
      <p:pic>
        <p:nvPicPr>
          <p:cNvPr id="13" name="Grafika 12">
            <a:extLst>
              <a:ext uri="{FF2B5EF4-FFF2-40B4-BE49-F238E27FC236}">
                <a16:creationId xmlns:a16="http://schemas.microsoft.com/office/drawing/2014/main" id="{EE5636F3-F2C6-4012-9727-99A21E6B19D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80204" y="6228453"/>
            <a:ext cx="1487557" cy="7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0157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31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50F47D98-468D-4E8E-8129-6ED36126FE78}"/>
              </a:ext>
            </a:extLst>
          </p:cNvPr>
          <p:cNvSpPr/>
          <p:nvPr userDrawn="1"/>
        </p:nvSpPr>
        <p:spPr>
          <a:xfrm rot="5400000">
            <a:off x="1176488" y="1434490"/>
            <a:ext cx="3133669" cy="4095354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CF8B4D74-D52F-497A-B7B9-2B26DD83B0C9}"/>
              </a:ext>
            </a:extLst>
          </p:cNvPr>
          <p:cNvSpPr/>
          <p:nvPr userDrawn="1"/>
        </p:nvSpPr>
        <p:spPr>
          <a:xfrm rot="5400000">
            <a:off x="1258043" y="1516043"/>
            <a:ext cx="2970000" cy="39159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68EF063-3F48-4E10-9F34-0E5E928A3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086" y="1988999"/>
            <a:ext cx="3915914" cy="1440001"/>
          </a:xfrm>
        </p:spPr>
        <p:txBody>
          <a:bodyPr bIns="0" anchor="b"/>
          <a:lstStyle>
            <a:lvl1pPr>
              <a:defRPr/>
            </a:lvl1pPr>
          </a:lstStyle>
          <a:p>
            <a:r>
              <a:rPr lang="pl-PL" dirty="0"/>
              <a:t>NAGŁÓWEK</a:t>
            </a:r>
            <a:br>
              <a:rPr lang="pl-PL" dirty="0"/>
            </a:br>
            <a:r>
              <a:rPr lang="pl-PL" dirty="0"/>
              <a:t>2-3 SŁOWA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CB1C650-F254-4DE2-A9E3-61CE29122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3429000"/>
            <a:ext cx="3914775" cy="1530350"/>
          </a:xfrm>
        </p:spPr>
        <p:txBody>
          <a:bodyPr tIns="108000">
            <a:normAutofit/>
          </a:bodyPr>
          <a:lstStyle>
            <a:lvl1pPr>
              <a:defRPr sz="1600"/>
            </a:lvl1pPr>
          </a:lstStyle>
          <a:p>
            <a:pPr lvl="0"/>
            <a:r>
              <a:rPr lang="pl-PL" dirty="0"/>
              <a:t>Akurat tutaj opis powinien być w rozmiarze 16. W dwóch-trzech krótkich zdaniach tłumaczysz, o co chodzi w tej kategorii. Wizualnie najlepiej wygląda, gdy jest na 4-5 linii tekstu.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DA6997-30FF-4D83-8E7B-12F52B569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8" name="Symbol zastępczy obrazu 29">
            <a:extLst>
              <a:ext uri="{FF2B5EF4-FFF2-40B4-BE49-F238E27FC236}">
                <a16:creationId xmlns:a16="http://schemas.microsoft.com/office/drawing/2014/main" id="{689164B7-1A9D-471B-9DEB-44A6FC37EF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9519" y="1286976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0639789E-8FF3-40D4-A52D-283CE5308C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99519" y="2714149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0" name="Symbol zastępczy obrazu 29">
            <a:extLst>
              <a:ext uri="{FF2B5EF4-FFF2-40B4-BE49-F238E27FC236}">
                <a16:creationId xmlns:a16="http://schemas.microsoft.com/office/drawing/2014/main" id="{5D62960E-48C9-4326-BA58-EB0BB23C89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519" y="4153621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29">
            <a:extLst>
              <a:ext uri="{FF2B5EF4-FFF2-40B4-BE49-F238E27FC236}">
                <a16:creationId xmlns:a16="http://schemas.microsoft.com/office/drawing/2014/main" id="{44CB9AC7-260C-4D6F-88DC-3132E693C95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2211" y="5595973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2" name="Symbol zastępczy tekstu 3">
            <a:extLst>
              <a:ext uri="{FF2B5EF4-FFF2-40B4-BE49-F238E27FC236}">
                <a16:creationId xmlns:a16="http://schemas.microsoft.com/office/drawing/2014/main" id="{72320EA4-1C06-44BA-AD8B-81A1443783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56588" y="5876073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3" name="Symbol zastępczy tekstu 8">
            <a:extLst>
              <a:ext uri="{FF2B5EF4-FFF2-40B4-BE49-F238E27FC236}">
                <a16:creationId xmlns:a16="http://schemas.microsoft.com/office/drawing/2014/main" id="{C602E5F5-F92B-48EA-9E85-AC636CCA17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6588" y="5587933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7</a:t>
            </a:r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8904EED3-A7F9-4A3E-8127-FDCDFFAB91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59877" y="1572598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5" name="Symbol zastępczy tekstu 8">
            <a:extLst>
              <a:ext uri="{FF2B5EF4-FFF2-40B4-BE49-F238E27FC236}">
                <a16:creationId xmlns:a16="http://schemas.microsoft.com/office/drawing/2014/main" id="{4A84BEC0-A64D-4E91-84F6-463DAB8BE1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59877" y="1284458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4</a:t>
            </a:r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3A5D631A-57F0-4884-885D-013058FA118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8230" y="3016691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7" name="Symbol zastępczy tekstu 8">
            <a:extLst>
              <a:ext uri="{FF2B5EF4-FFF2-40B4-BE49-F238E27FC236}">
                <a16:creationId xmlns:a16="http://schemas.microsoft.com/office/drawing/2014/main" id="{C867E415-002E-4590-B79C-A78301194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88230" y="2728551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5</a:t>
            </a: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9FDF0CB5-ECBB-4351-96DB-2DDAF7BA368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8230" y="4446382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9" name="Symbol zastępczy tekstu 8">
            <a:extLst>
              <a:ext uri="{FF2B5EF4-FFF2-40B4-BE49-F238E27FC236}">
                <a16:creationId xmlns:a16="http://schemas.microsoft.com/office/drawing/2014/main" id="{5029F4C4-5645-4EA0-8B32-E514B6125D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88230" y="4158242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6</a:t>
            </a:r>
          </a:p>
        </p:txBody>
      </p:sp>
    </p:spTree>
    <p:extLst>
      <p:ext uri="{BB962C8B-B14F-4D97-AF65-F5344CB8AC3E}">
        <p14:creationId xmlns:p14="http://schemas.microsoft.com/office/powerpoint/2010/main" val="373538589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ymbol zastępczy obrazu 19">
            <a:extLst>
              <a:ext uri="{FF2B5EF4-FFF2-40B4-BE49-F238E27FC236}">
                <a16:creationId xmlns:a16="http://schemas.microsoft.com/office/drawing/2014/main" id="{428448B7-845B-4AB9-AF84-A6E04B78703A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0" y="0"/>
            <a:ext cx="2879725" cy="6858000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8" name="Symbol zastępczy obrazu 29">
            <a:extLst>
              <a:ext uri="{FF2B5EF4-FFF2-40B4-BE49-F238E27FC236}">
                <a16:creationId xmlns:a16="http://schemas.microsoft.com/office/drawing/2014/main" id="{689164B7-1A9D-471B-9DEB-44A6FC37EF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99519" y="1286976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9" name="Symbol zastępczy obrazu 29">
            <a:extLst>
              <a:ext uri="{FF2B5EF4-FFF2-40B4-BE49-F238E27FC236}">
                <a16:creationId xmlns:a16="http://schemas.microsoft.com/office/drawing/2014/main" id="{0639789E-8FF3-40D4-A52D-283CE5308C4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199519" y="2714149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0" name="Symbol zastępczy obrazu 29">
            <a:extLst>
              <a:ext uri="{FF2B5EF4-FFF2-40B4-BE49-F238E27FC236}">
                <a16:creationId xmlns:a16="http://schemas.microsoft.com/office/drawing/2014/main" id="{5D62960E-48C9-4326-BA58-EB0BB23C89C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519" y="4153621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11" name="Symbol zastępczy obrazu 29">
            <a:extLst>
              <a:ext uri="{FF2B5EF4-FFF2-40B4-BE49-F238E27FC236}">
                <a16:creationId xmlns:a16="http://schemas.microsoft.com/office/drawing/2014/main" id="{44CB9AC7-260C-4D6F-88DC-3132E693C95E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202211" y="5595973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20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2" name="Symbol zastępczy tekstu 3">
            <a:extLst>
              <a:ext uri="{FF2B5EF4-FFF2-40B4-BE49-F238E27FC236}">
                <a16:creationId xmlns:a16="http://schemas.microsoft.com/office/drawing/2014/main" id="{72320EA4-1C06-44BA-AD8B-81A14437830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56588" y="5876073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3" name="Symbol zastępczy tekstu 8">
            <a:extLst>
              <a:ext uri="{FF2B5EF4-FFF2-40B4-BE49-F238E27FC236}">
                <a16:creationId xmlns:a16="http://schemas.microsoft.com/office/drawing/2014/main" id="{C602E5F5-F92B-48EA-9E85-AC636CCA175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256588" y="5587933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7</a:t>
            </a:r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8904EED3-A7F9-4A3E-8127-FDCDFFAB913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59877" y="1572598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5" name="Symbol zastępczy tekstu 8">
            <a:extLst>
              <a:ext uri="{FF2B5EF4-FFF2-40B4-BE49-F238E27FC236}">
                <a16:creationId xmlns:a16="http://schemas.microsoft.com/office/drawing/2014/main" id="{4A84BEC0-A64D-4E91-84F6-463DAB8BE1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59877" y="1284458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4</a:t>
            </a:r>
          </a:p>
        </p:txBody>
      </p:sp>
      <p:sp>
        <p:nvSpPr>
          <p:cNvPr id="16" name="Symbol zastępczy tekstu 3">
            <a:extLst>
              <a:ext uri="{FF2B5EF4-FFF2-40B4-BE49-F238E27FC236}">
                <a16:creationId xmlns:a16="http://schemas.microsoft.com/office/drawing/2014/main" id="{3A5D631A-57F0-4884-885D-013058FA118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8230" y="3016691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7" name="Symbol zastępczy tekstu 8">
            <a:extLst>
              <a:ext uri="{FF2B5EF4-FFF2-40B4-BE49-F238E27FC236}">
                <a16:creationId xmlns:a16="http://schemas.microsoft.com/office/drawing/2014/main" id="{C867E415-002E-4590-B79C-A7830119489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288230" y="2728551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5</a:t>
            </a:r>
          </a:p>
        </p:txBody>
      </p:sp>
      <p:sp>
        <p:nvSpPr>
          <p:cNvPr id="18" name="Symbol zastępczy tekstu 3">
            <a:extLst>
              <a:ext uri="{FF2B5EF4-FFF2-40B4-BE49-F238E27FC236}">
                <a16:creationId xmlns:a16="http://schemas.microsoft.com/office/drawing/2014/main" id="{9FDF0CB5-ECBB-4351-96DB-2DDAF7BA368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8230" y="4446382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9" name="Symbol zastępczy tekstu 8">
            <a:extLst>
              <a:ext uri="{FF2B5EF4-FFF2-40B4-BE49-F238E27FC236}">
                <a16:creationId xmlns:a16="http://schemas.microsoft.com/office/drawing/2014/main" id="{5029F4C4-5645-4EA0-8B32-E514B6125D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288230" y="4158242"/>
            <a:ext cx="2879725" cy="2206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600" b="1"/>
            </a:lvl1pPr>
          </a:lstStyle>
          <a:p>
            <a:pPr lvl="0"/>
            <a:r>
              <a:rPr lang="pl-PL" dirty="0"/>
              <a:t>Lista, obiekt 6</a:t>
            </a:r>
          </a:p>
        </p:txBody>
      </p:sp>
      <p:pic>
        <p:nvPicPr>
          <p:cNvPr id="7" name="Obraz 6">
            <a:extLst>
              <a:ext uri="{FF2B5EF4-FFF2-40B4-BE49-F238E27FC236}">
                <a16:creationId xmlns:a16="http://schemas.microsoft.com/office/drawing/2014/main" id="{0DDA6997-30FF-4D83-8E7B-12F52B56999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3" name="Prostokąt 2">
            <a:extLst>
              <a:ext uri="{FF2B5EF4-FFF2-40B4-BE49-F238E27FC236}">
                <a16:creationId xmlns:a16="http://schemas.microsoft.com/office/drawing/2014/main" id="{50F47D98-468D-4E8E-8129-6ED36126FE78}"/>
              </a:ext>
            </a:extLst>
          </p:cNvPr>
          <p:cNvSpPr/>
          <p:nvPr userDrawn="1"/>
        </p:nvSpPr>
        <p:spPr>
          <a:xfrm rot="5400000">
            <a:off x="1312890" y="1436409"/>
            <a:ext cx="3133669" cy="4095354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C68EF063-3F48-4E10-9F34-0E5E928A3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1488" y="1990918"/>
            <a:ext cx="3915914" cy="1440001"/>
          </a:xfrm>
          <a:solidFill>
            <a:schemeClr val="bg1"/>
          </a:solidFill>
        </p:spPr>
        <p:txBody>
          <a:bodyPr bIns="0" anchor="b"/>
          <a:lstStyle>
            <a:lvl1pPr>
              <a:defRPr/>
            </a:lvl1pPr>
          </a:lstStyle>
          <a:p>
            <a:r>
              <a:rPr lang="pl-PL" dirty="0"/>
              <a:t>NAGŁÓWEK</a:t>
            </a:r>
            <a:br>
              <a:rPr lang="pl-PL" dirty="0"/>
            </a:br>
            <a:r>
              <a:rPr lang="pl-PL" dirty="0"/>
              <a:t>2-3 SŁOWA</a:t>
            </a:r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DCB1C650-F254-4DE2-A9E3-61CE29122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2215" y="3430919"/>
            <a:ext cx="3914775" cy="1530350"/>
          </a:xfrm>
          <a:solidFill>
            <a:schemeClr val="bg1"/>
          </a:solidFill>
        </p:spPr>
        <p:txBody>
          <a:bodyPr tIns="108000">
            <a:normAutofit/>
          </a:bodyPr>
          <a:lstStyle>
            <a:lvl1pPr>
              <a:defRPr sz="1600"/>
            </a:lvl1pPr>
          </a:lstStyle>
          <a:p>
            <a:pPr lvl="0"/>
            <a:r>
              <a:rPr lang="pl-PL" dirty="0"/>
              <a:t>Akurat tutaj opis powinien być w rozmiarze 16. W dwóch-trzech krótkich zdaniach tłumaczysz, o co chodzi w tej kategorii. Wizualnie najlepiej wygląda, gdy jest na 4-5 linii tekstu.</a:t>
            </a:r>
          </a:p>
        </p:txBody>
      </p:sp>
    </p:spTree>
    <p:extLst>
      <p:ext uri="{BB962C8B-B14F-4D97-AF65-F5344CB8AC3E}">
        <p14:creationId xmlns:p14="http://schemas.microsoft.com/office/powerpoint/2010/main" val="175882455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App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378">
            <a:extLst>
              <a:ext uri="{FF2B5EF4-FFF2-40B4-BE49-F238E27FC236}">
                <a16:creationId xmlns:a16="http://schemas.microsoft.com/office/drawing/2014/main" id="{C3790D4C-F984-4BE6-97C2-ECCB3E780B8D}"/>
              </a:ext>
            </a:extLst>
          </p:cNvPr>
          <p:cNvSpPr/>
          <p:nvPr userDrawn="1"/>
        </p:nvSpPr>
        <p:spPr>
          <a:xfrm>
            <a:off x="4329751" y="1886470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Place your screenshot here</a:t>
            </a:r>
            <a:endParaRPr sz="10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6" name="Shape 381">
            <a:extLst>
              <a:ext uri="{FF2B5EF4-FFF2-40B4-BE49-F238E27FC236}">
                <a16:creationId xmlns:a16="http://schemas.microsoft.com/office/drawing/2014/main" id="{AC419D5B-20CC-4008-9810-FC14880B2A1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84700" y="2034582"/>
            <a:ext cx="2369100" cy="2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 sz="1600"/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sz="1800"/>
              <a:t>Edytuj style wzorca tekstu</a:t>
            </a:r>
          </a:p>
        </p:txBody>
      </p:sp>
      <p:sp>
        <p:nvSpPr>
          <p:cNvPr id="7" name="Tytuł 1">
            <a:extLst>
              <a:ext uri="{FF2B5EF4-FFF2-40B4-BE49-F238E27FC236}">
                <a16:creationId xmlns:a16="http://schemas.microsoft.com/office/drawing/2014/main" id="{96F700FE-48C1-4B17-9E6F-4E5F182A9E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DESKTOP</a:t>
            </a:r>
            <a:br>
              <a:rPr lang="pl-PL" dirty="0"/>
            </a:br>
            <a:r>
              <a:rPr lang="pl-PL" dirty="0"/>
              <a:t>PROJECT</a:t>
            </a:r>
          </a:p>
        </p:txBody>
      </p:sp>
      <p:sp>
        <p:nvSpPr>
          <p:cNvPr id="8" name="Prostokąt 7">
            <a:extLst>
              <a:ext uri="{FF2B5EF4-FFF2-40B4-BE49-F238E27FC236}">
                <a16:creationId xmlns:a16="http://schemas.microsoft.com/office/drawing/2014/main" id="{67327313-0DD5-4771-8485-030C9EC4A91D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1" name="Obraz 10" descr="Obraz zawierający obiekt&#10;&#10;Opis wygenerowany przy wysokim poziomie pewności">
            <a:extLst>
              <a:ext uri="{FF2B5EF4-FFF2-40B4-BE49-F238E27FC236}">
                <a16:creationId xmlns:a16="http://schemas.microsoft.com/office/drawing/2014/main" id="{7838E38C-323B-44C7-8BDE-F164366A92C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13" y="1898753"/>
            <a:ext cx="5259374" cy="4072992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AA60BC6-971B-43F2-B745-E50A12478B9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13" name="Symbol zastępczy numeru slajdu 5">
            <a:extLst>
              <a:ext uri="{FF2B5EF4-FFF2-40B4-BE49-F238E27FC236}">
                <a16:creationId xmlns:a16="http://schemas.microsoft.com/office/drawing/2014/main" id="{18505E71-A938-4A00-9055-748977EC4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44478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Apple Blue">
    <p:bg>
      <p:bgPr>
        <a:gradFill flip="none" rotWithShape="1">
          <a:gsLst>
            <a:gs pos="56800">
              <a:srgbClr val="2A9DCF"/>
            </a:gs>
            <a:gs pos="100000">
              <a:srgbClr val="1D70B7"/>
            </a:gs>
            <a:gs pos="0">
              <a:schemeClr val="accent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81">
            <a:extLst>
              <a:ext uri="{FF2B5EF4-FFF2-40B4-BE49-F238E27FC236}">
                <a16:creationId xmlns:a16="http://schemas.microsoft.com/office/drawing/2014/main" id="{F0989EA5-03CB-43CA-9FB6-49D79AD5EC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84700" y="2034582"/>
            <a:ext cx="2369100" cy="2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sz="1800"/>
              <a:t>Edytuj style wzorca tekstu</a:t>
            </a:r>
          </a:p>
        </p:txBody>
      </p:sp>
      <p:sp>
        <p:nvSpPr>
          <p:cNvPr id="35" name="Tytuł 1">
            <a:extLst>
              <a:ext uri="{FF2B5EF4-FFF2-40B4-BE49-F238E27FC236}">
                <a16:creationId xmlns:a16="http://schemas.microsoft.com/office/drawing/2014/main" id="{9A6254F0-3FDE-4592-A9FB-1F6A11C467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DESKTOP</a:t>
            </a:r>
            <a:br>
              <a:rPr lang="pl-PL" dirty="0"/>
            </a:br>
            <a:r>
              <a:rPr lang="pl-PL" dirty="0"/>
              <a:t>PROJECT</a:t>
            </a:r>
          </a:p>
        </p:txBody>
      </p:sp>
      <p:sp>
        <p:nvSpPr>
          <p:cNvPr id="36" name="Prostokąt 35">
            <a:extLst>
              <a:ext uri="{FF2B5EF4-FFF2-40B4-BE49-F238E27FC236}">
                <a16:creationId xmlns:a16="http://schemas.microsoft.com/office/drawing/2014/main" id="{B604C641-1F49-4C7F-AD8B-C9EF4A1EF508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37" name="Obraz 36" descr="Obraz zawierający obiekt&#10;&#10;Opis wygenerowany przy wysokim poziomie pewności">
            <a:extLst>
              <a:ext uri="{FF2B5EF4-FFF2-40B4-BE49-F238E27FC236}">
                <a16:creationId xmlns:a16="http://schemas.microsoft.com/office/drawing/2014/main" id="{721863C1-006D-4E33-92A6-97A8FBD3DD0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313" y="1898753"/>
            <a:ext cx="5259374" cy="4072992"/>
          </a:xfrm>
          <a:prstGeom prst="rect">
            <a:avLst/>
          </a:prstGeom>
        </p:spPr>
      </p:pic>
      <p:sp>
        <p:nvSpPr>
          <p:cNvPr id="38" name="Symbol zastępczy numeru slajdu 5">
            <a:extLst>
              <a:ext uri="{FF2B5EF4-FFF2-40B4-BE49-F238E27FC236}">
                <a16:creationId xmlns:a16="http://schemas.microsoft.com/office/drawing/2014/main" id="{4C99A850-CC5B-42A9-954E-BE5114AC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pic>
        <p:nvPicPr>
          <p:cNvPr id="39" name="Grafika 38">
            <a:extLst>
              <a:ext uri="{FF2B5EF4-FFF2-40B4-BE49-F238E27FC236}">
                <a16:creationId xmlns:a16="http://schemas.microsoft.com/office/drawing/2014/main" id="{BE5528F5-BD98-45D5-A5E3-8121BCE3FE5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80204" y="6228453"/>
            <a:ext cx="1487557" cy="7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9421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CBA37BB1-017A-42AB-BE0D-C5A84264FE7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3" name="Tytuł 1">
            <a:extLst>
              <a:ext uri="{FF2B5EF4-FFF2-40B4-BE49-F238E27FC236}">
                <a16:creationId xmlns:a16="http://schemas.microsoft.com/office/drawing/2014/main" id="{E66A7FC7-41FE-4766-B3BA-1E727AAD9C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5086" y="1264779"/>
            <a:ext cx="5310914" cy="2164222"/>
          </a:xfrm>
          <a:solidFill>
            <a:srgbClr val="3BD8EE">
              <a:alpha val="72157"/>
            </a:srgbClr>
          </a:solidFill>
        </p:spPr>
        <p:txBody>
          <a:bodyPr bIns="0" anchor="b"/>
          <a:lstStyle>
            <a:lvl1pPr>
              <a:defRPr/>
            </a:lvl1pPr>
          </a:lstStyle>
          <a:p>
            <a:r>
              <a:rPr lang="pl-PL" dirty="0"/>
              <a:t>NAGŁÓWEK</a:t>
            </a:r>
            <a:br>
              <a:rPr lang="pl-PL" dirty="0"/>
            </a:br>
            <a:r>
              <a:rPr lang="pl-PL" dirty="0"/>
              <a:t>2-3 SŁOWA</a:t>
            </a:r>
          </a:p>
        </p:txBody>
      </p:sp>
      <p:sp>
        <p:nvSpPr>
          <p:cNvPr id="4" name="Symbol zastępczy tekstu 5">
            <a:extLst>
              <a:ext uri="{FF2B5EF4-FFF2-40B4-BE49-F238E27FC236}">
                <a16:creationId xmlns:a16="http://schemas.microsoft.com/office/drawing/2014/main" id="{5443086E-9595-4550-90F2-D1CC91CA8FF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5813" y="3428999"/>
            <a:ext cx="5310187" cy="2164221"/>
          </a:xfrm>
          <a:solidFill>
            <a:srgbClr val="3BD8EE">
              <a:alpha val="72157"/>
            </a:srgbClr>
          </a:solidFill>
        </p:spPr>
        <p:txBody>
          <a:bodyPr tIns="108000">
            <a:normAutofit/>
          </a:bodyPr>
          <a:lstStyle>
            <a:lvl1pPr>
              <a:defRPr sz="1600"/>
            </a:lvl1pPr>
          </a:lstStyle>
          <a:p>
            <a:pPr lvl="0"/>
            <a:r>
              <a:rPr lang="pl-PL" dirty="0"/>
              <a:t>Akurat tutaj opis powinien być w rozmiarze 16. W dwóch-trzech krótkich zdaniach tłumaczysz, o co chodzi w tej kategorii. Wizualnie najlepiej wygląda, gdy jest na 4-5 linii tekstu.</a:t>
            </a:r>
          </a:p>
        </p:txBody>
      </p:sp>
    </p:spTree>
    <p:extLst>
      <p:ext uri="{BB962C8B-B14F-4D97-AF65-F5344CB8AC3E}">
        <p14:creationId xmlns:p14="http://schemas.microsoft.com/office/powerpoint/2010/main" val="282156331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81">
            <a:extLst>
              <a:ext uri="{FF2B5EF4-FFF2-40B4-BE49-F238E27FC236}">
                <a16:creationId xmlns:a16="http://schemas.microsoft.com/office/drawing/2014/main" id="{64FACB9A-1D65-4F72-A10A-E82895868E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84700" y="2034582"/>
            <a:ext cx="2369100" cy="2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sz="1800"/>
              <a:t>Edytuj style wzorca tekstu</a:t>
            </a:r>
          </a:p>
        </p:txBody>
      </p:sp>
      <p:sp>
        <p:nvSpPr>
          <p:cNvPr id="4" name="Tytuł 1">
            <a:extLst>
              <a:ext uri="{FF2B5EF4-FFF2-40B4-BE49-F238E27FC236}">
                <a16:creationId xmlns:a16="http://schemas.microsoft.com/office/drawing/2014/main" id="{C2442BCA-66CC-428B-99C7-6C9699633E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DESKTOP</a:t>
            </a:r>
            <a:br>
              <a:rPr lang="pl-PL" dirty="0"/>
            </a:br>
            <a:r>
              <a:rPr lang="pl-PL" dirty="0"/>
              <a:t>PROJECT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3EB47B2-B843-4E22-8F6F-E63B94256F1D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Obraz 6" descr="Obraz zawierający sprzęt elektroniczny, wyświetlanie, monitor, wewnątrz&#10;&#10;Opis wygenerowany przy bardzo wysokim poziomie pewności">
            <a:extLst>
              <a:ext uri="{FF2B5EF4-FFF2-40B4-BE49-F238E27FC236}">
                <a16:creationId xmlns:a16="http://schemas.microsoft.com/office/drawing/2014/main" id="{8F35A7EC-6DA3-4CE8-80FA-EBA9F36DFB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143" y="1961668"/>
            <a:ext cx="5369714" cy="4323142"/>
          </a:xfrm>
          <a:prstGeom prst="rect">
            <a:avLst/>
          </a:prstGeom>
        </p:spPr>
      </p:pic>
      <p:pic>
        <p:nvPicPr>
          <p:cNvPr id="8" name="Obraz 7">
            <a:extLst>
              <a:ext uri="{FF2B5EF4-FFF2-40B4-BE49-F238E27FC236}">
                <a16:creationId xmlns:a16="http://schemas.microsoft.com/office/drawing/2014/main" id="{5F7741E2-150D-4E51-AA22-D13A1B44F7B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CC5A86AB-73AA-43EF-BA4C-F5C9D4807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1468332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S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 descr="Obraz zawierający wewnątrz, sprzęt elektroniczny, siedzi, komputer&#10;&#10;Opis wygenerowany przy bardzo wysokim poziomie pewności">
            <a:extLst>
              <a:ext uri="{FF2B5EF4-FFF2-40B4-BE49-F238E27FC236}">
                <a16:creationId xmlns:a16="http://schemas.microsoft.com/office/drawing/2014/main" id="{E84F78E3-3826-40F5-B7B4-7742A94945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055" y="2034582"/>
            <a:ext cx="5591889" cy="3525415"/>
          </a:xfrm>
          <a:prstGeom prst="rect">
            <a:avLst/>
          </a:prstGeom>
        </p:spPr>
      </p:pic>
      <p:sp>
        <p:nvSpPr>
          <p:cNvPr id="5" name="Shape 381">
            <a:extLst>
              <a:ext uri="{FF2B5EF4-FFF2-40B4-BE49-F238E27FC236}">
                <a16:creationId xmlns:a16="http://schemas.microsoft.com/office/drawing/2014/main" id="{B21B993F-1068-4F69-96C5-08722BD079F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984700" y="2034582"/>
            <a:ext cx="2369100" cy="2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sz="1800"/>
              <a:t>Edytuj style wzorca tekstu</a:t>
            </a:r>
          </a:p>
        </p:txBody>
      </p:sp>
      <p:sp>
        <p:nvSpPr>
          <p:cNvPr id="6" name="Tytuł 1">
            <a:extLst>
              <a:ext uri="{FF2B5EF4-FFF2-40B4-BE49-F238E27FC236}">
                <a16:creationId xmlns:a16="http://schemas.microsoft.com/office/drawing/2014/main" id="{911AB0E7-FED3-4A64-8D43-983C5B6D4E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DESKTOP</a:t>
            </a:r>
            <a:br>
              <a:rPr lang="pl-PL" dirty="0"/>
            </a:br>
            <a:r>
              <a:rPr lang="pl-PL" dirty="0"/>
              <a:t>PROJECT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60810F27-1D65-4235-BCE3-4D4ECD4C2C03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F3F390C0-D2FB-464A-BB27-C68DA51F5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9" name="Symbol zastępczy numeru slajdu 5">
            <a:extLst>
              <a:ext uri="{FF2B5EF4-FFF2-40B4-BE49-F238E27FC236}">
                <a16:creationId xmlns:a16="http://schemas.microsoft.com/office/drawing/2014/main" id="{B116AF75-BAC9-474F-9873-1DAE3CAEB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12795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ytuł lewa kolumna tekstu, obr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9E4F157F-5659-4C6C-95BD-6633FCDA04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</a:t>
            </a:r>
            <a:br>
              <a:rPr lang="pl-PL" dirty="0"/>
            </a:br>
            <a:r>
              <a:rPr lang="en-US" dirty="0"/>
              <a:t>A SLIDE TITLE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81782B-74D2-45CD-AE5C-76CE7750F4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430" y="1898753"/>
            <a:ext cx="5135700" cy="435133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87750" algn="l"/>
              </a:tabLst>
              <a:defRPr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pl-PL" dirty="0"/>
              <a:t>Here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list of </a:t>
            </a:r>
            <a:r>
              <a:rPr lang="pl-PL" dirty="0" err="1"/>
              <a:t>items</a:t>
            </a:r>
            <a:endParaRPr lang="pl-PL" dirty="0"/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pl-PL" dirty="0"/>
              <a:t>And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text</a:t>
            </a:r>
            <a:endParaRPr lang="pl-PL" dirty="0"/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pl-PL" dirty="0"/>
              <a:t>But </a:t>
            </a:r>
            <a:r>
              <a:rPr lang="pl-PL" dirty="0" err="1"/>
              <a:t>remember</a:t>
            </a:r>
            <a:r>
              <a:rPr lang="pl-PL" dirty="0"/>
              <a:t> not to </a:t>
            </a:r>
            <a:r>
              <a:rPr lang="pl-PL" dirty="0" err="1"/>
              <a:t>overload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slide</a:t>
            </a:r>
            <a:r>
              <a:rPr lang="pl-PL" dirty="0"/>
              <a:t> with </a:t>
            </a:r>
            <a:r>
              <a:rPr lang="pl-PL" dirty="0" err="1"/>
              <a:t>content</a:t>
            </a:r>
            <a:endParaRPr lang="pl-PL" dirty="0"/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Your audience will listen to you or read the content, but won’t do </a:t>
            </a:r>
            <a:r>
              <a:rPr lang="pl-PL" dirty="0" err="1"/>
              <a:t>both</a:t>
            </a:r>
            <a:r>
              <a:rPr lang="pl-PL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2A620A-8654-48C7-8E70-2F7AFE31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3786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3E90EF27-A1B5-412C-9030-62A256DBC63E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0D584C3-868D-49D8-B739-DDE0CA4021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F480A6A2-4B43-47F2-9626-469B1AB3FF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30" r="23512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pic>
        <p:nvPicPr>
          <p:cNvPr id="11" name="Grafika 10">
            <a:extLst>
              <a:ext uri="{FF2B5EF4-FFF2-40B4-BE49-F238E27FC236}">
                <a16:creationId xmlns:a16="http://schemas.microsoft.com/office/drawing/2014/main" id="{AC7700CC-1ED6-4A88-A4CA-E3FB82FCA71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580204" y="6228453"/>
            <a:ext cx="1487557" cy="7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4732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i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>
            <a:extLst>
              <a:ext uri="{FF2B5EF4-FFF2-40B4-BE49-F238E27FC236}">
                <a16:creationId xmlns:a16="http://schemas.microsoft.com/office/drawing/2014/main" id="{D555DEC9-0996-4C84-BAB4-E67C7B1C45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3704466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MOBILE</a:t>
            </a:r>
            <a:br>
              <a:rPr lang="pl-PL" dirty="0"/>
            </a:br>
            <a:r>
              <a:rPr lang="pl-PL" dirty="0"/>
              <a:t>PROJECT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3C9A0C8D-9837-4C74-9BC0-17E2877135CB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Obraz 6" descr="Obraz zawierający monitor, sprzęt elektroniczny, komputer, wyświetlanie&#10;&#10;Opis wygenerowany przy bardzo wysokim poziomie pewności">
            <a:extLst>
              <a:ext uri="{FF2B5EF4-FFF2-40B4-BE49-F238E27FC236}">
                <a16:creationId xmlns:a16="http://schemas.microsoft.com/office/drawing/2014/main" id="{259F93DA-D3F8-440A-8C62-125F3D990E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703" y="651526"/>
            <a:ext cx="2676593" cy="5554948"/>
          </a:xfrm>
          <a:prstGeom prst="rect">
            <a:avLst/>
          </a:prstGeom>
        </p:spPr>
      </p:pic>
      <p:sp>
        <p:nvSpPr>
          <p:cNvPr id="8" name="Shape 381">
            <a:extLst>
              <a:ext uri="{FF2B5EF4-FFF2-40B4-BE49-F238E27FC236}">
                <a16:creationId xmlns:a16="http://schemas.microsoft.com/office/drawing/2014/main" id="{109E7B9C-A501-436E-9AAE-AD32C0D03FC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37100" y="2186982"/>
            <a:ext cx="2369100" cy="296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l-PL" sz="1800"/>
              <a:t>Edytuj style wzorca tekstu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B58F9BF3-62B5-495E-851E-07CC1B21D63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10" name="Symbol zastępczy numeru slajdu 5">
            <a:extLst>
              <a:ext uri="{FF2B5EF4-FFF2-40B4-BE49-F238E27FC236}">
                <a16:creationId xmlns:a16="http://schemas.microsoft.com/office/drawing/2014/main" id="{481D1033-A085-42E3-9835-7A4A80DC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7611449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ponowany zestaw ik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59E334BE-BDC5-4F93-8E89-A0FF767063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246041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FREE</a:t>
            </a:r>
            <a:br>
              <a:rPr lang="pl-PL" dirty="0"/>
            </a:br>
            <a:r>
              <a:rPr lang="pl-PL" dirty="0"/>
              <a:t>ICON SET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A4EAD462-75A5-4249-8D9F-160ABD44F8A6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54B94E50-37F5-419F-9351-735E97D89E9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7096" y="1182484"/>
            <a:ext cx="685800" cy="6858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04218F9B-4D79-4E27-B519-68A34FC7A3B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5521" y="3542619"/>
            <a:ext cx="685800" cy="685800"/>
          </a:xfrm>
          <a:prstGeom prst="rect">
            <a:avLst/>
          </a:prstGeom>
        </p:spPr>
      </p:pic>
      <p:pic>
        <p:nvPicPr>
          <p:cNvPr id="12" name="Grafika 11">
            <a:extLst>
              <a:ext uri="{FF2B5EF4-FFF2-40B4-BE49-F238E27FC236}">
                <a16:creationId xmlns:a16="http://schemas.microsoft.com/office/drawing/2014/main" id="{49D356F0-05BF-48A9-98B3-DA0FF9BF1F2C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66900" y="1997766"/>
            <a:ext cx="685800" cy="685800"/>
          </a:xfrm>
          <a:prstGeom prst="rect">
            <a:avLst/>
          </a:prstGeom>
        </p:spPr>
      </p:pic>
      <p:pic>
        <p:nvPicPr>
          <p:cNvPr id="14" name="Grafika 13">
            <a:extLst>
              <a:ext uri="{FF2B5EF4-FFF2-40B4-BE49-F238E27FC236}">
                <a16:creationId xmlns:a16="http://schemas.microsoft.com/office/drawing/2014/main" id="{59EB63C9-D098-4A02-A404-0E6A443F6F60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91847" y="1997766"/>
            <a:ext cx="685800" cy="685800"/>
          </a:xfrm>
          <a:prstGeom prst="rect">
            <a:avLst/>
          </a:prstGeom>
        </p:spPr>
      </p:pic>
      <p:pic>
        <p:nvPicPr>
          <p:cNvPr id="16" name="Grafika 15">
            <a:extLst>
              <a:ext uri="{FF2B5EF4-FFF2-40B4-BE49-F238E27FC236}">
                <a16:creationId xmlns:a16="http://schemas.microsoft.com/office/drawing/2014/main" id="{DCCF3894-36F8-4966-8031-4B8F4C094C99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322169" y="6134056"/>
            <a:ext cx="685800" cy="685800"/>
          </a:xfrm>
          <a:prstGeom prst="rect">
            <a:avLst/>
          </a:prstGeom>
        </p:spPr>
      </p:pic>
      <p:pic>
        <p:nvPicPr>
          <p:cNvPr id="18" name="Grafika 17">
            <a:extLst>
              <a:ext uri="{FF2B5EF4-FFF2-40B4-BE49-F238E27FC236}">
                <a16:creationId xmlns:a16="http://schemas.microsoft.com/office/drawing/2014/main" id="{02220DD2-F66B-409B-AEBA-56690394F9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46485" y="4335955"/>
            <a:ext cx="685800" cy="685800"/>
          </a:xfrm>
          <a:prstGeom prst="rect">
            <a:avLst/>
          </a:prstGeom>
        </p:spPr>
      </p:pic>
      <p:pic>
        <p:nvPicPr>
          <p:cNvPr id="20" name="Grafika 19">
            <a:extLst>
              <a:ext uri="{FF2B5EF4-FFF2-40B4-BE49-F238E27FC236}">
                <a16:creationId xmlns:a16="http://schemas.microsoft.com/office/drawing/2014/main" id="{8A00C206-AD88-401F-883C-7685FDBE3BFC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6511" y="1997766"/>
            <a:ext cx="685800" cy="685800"/>
          </a:xfrm>
          <a:prstGeom prst="rect">
            <a:avLst/>
          </a:prstGeom>
        </p:spPr>
      </p:pic>
      <p:pic>
        <p:nvPicPr>
          <p:cNvPr id="22" name="Grafika 21">
            <a:extLst>
              <a:ext uri="{FF2B5EF4-FFF2-40B4-BE49-F238E27FC236}">
                <a16:creationId xmlns:a16="http://schemas.microsoft.com/office/drawing/2014/main" id="{5B6FD621-6A20-4551-8E4D-720EB1A28AC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96000" y="1997766"/>
            <a:ext cx="685800" cy="685800"/>
          </a:xfrm>
          <a:prstGeom prst="rect">
            <a:avLst/>
          </a:prstGeom>
        </p:spPr>
      </p:pic>
      <p:pic>
        <p:nvPicPr>
          <p:cNvPr id="24" name="Grafika 23">
            <a:extLst>
              <a:ext uri="{FF2B5EF4-FFF2-40B4-BE49-F238E27FC236}">
                <a16:creationId xmlns:a16="http://schemas.microsoft.com/office/drawing/2014/main" id="{96F8CF64-80EF-48CA-9887-18526B1E474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10500" y="1997766"/>
            <a:ext cx="685800" cy="685800"/>
          </a:xfrm>
          <a:prstGeom prst="rect">
            <a:avLst/>
          </a:prstGeom>
        </p:spPr>
      </p:pic>
      <p:pic>
        <p:nvPicPr>
          <p:cNvPr id="26" name="Grafika 25">
            <a:extLst>
              <a:ext uri="{FF2B5EF4-FFF2-40B4-BE49-F238E27FC236}">
                <a16:creationId xmlns:a16="http://schemas.microsoft.com/office/drawing/2014/main" id="{FEDD528C-3434-49A8-87A8-704A89A4588D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995489" y="1997766"/>
            <a:ext cx="685800" cy="685800"/>
          </a:xfrm>
          <a:prstGeom prst="rect">
            <a:avLst/>
          </a:prstGeom>
        </p:spPr>
      </p:pic>
      <p:pic>
        <p:nvPicPr>
          <p:cNvPr id="28" name="Grafika 27">
            <a:extLst>
              <a:ext uri="{FF2B5EF4-FFF2-40B4-BE49-F238E27FC236}">
                <a16:creationId xmlns:a16="http://schemas.microsoft.com/office/drawing/2014/main" id="{A133E1F4-274C-4AAC-8589-BC11FFBB57B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814355" y="1997766"/>
            <a:ext cx="685800" cy="685800"/>
          </a:xfrm>
          <a:prstGeom prst="rect">
            <a:avLst/>
          </a:prstGeom>
        </p:spPr>
      </p:pic>
      <p:pic>
        <p:nvPicPr>
          <p:cNvPr id="30" name="Grafika 29">
            <a:extLst>
              <a:ext uri="{FF2B5EF4-FFF2-40B4-BE49-F238E27FC236}">
                <a16:creationId xmlns:a16="http://schemas.microsoft.com/office/drawing/2014/main" id="{C31B6F28-6761-479B-84E5-1027275C45D8}"/>
              </a:ext>
            </a:extLst>
          </p:cNvPr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492409" y="2071931"/>
            <a:ext cx="685800" cy="685800"/>
          </a:xfrm>
          <a:prstGeom prst="rect">
            <a:avLst/>
          </a:prstGeom>
        </p:spPr>
      </p:pic>
      <p:pic>
        <p:nvPicPr>
          <p:cNvPr id="32" name="Grafika 31">
            <a:extLst>
              <a:ext uri="{FF2B5EF4-FFF2-40B4-BE49-F238E27FC236}">
                <a16:creationId xmlns:a16="http://schemas.microsoft.com/office/drawing/2014/main" id="{CFA806E1-0023-490C-A256-19306799D5EB}"/>
              </a:ext>
            </a:extLst>
          </p:cNvPr>
          <p:cNvPicPr>
            <a:picLocks noChangeAspect="1"/>
          </p:cNvPicPr>
          <p:nvPr userDrawn="1"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309076" y="2071931"/>
            <a:ext cx="685800" cy="685800"/>
          </a:xfrm>
          <a:prstGeom prst="rect">
            <a:avLst/>
          </a:prstGeom>
        </p:spPr>
      </p:pic>
      <p:pic>
        <p:nvPicPr>
          <p:cNvPr id="34" name="Grafika 33">
            <a:extLst>
              <a:ext uri="{FF2B5EF4-FFF2-40B4-BE49-F238E27FC236}">
                <a16:creationId xmlns:a16="http://schemas.microsoft.com/office/drawing/2014/main" id="{5BB62A26-1DEF-4B50-82EB-10EABBA39D27}"/>
              </a:ext>
            </a:extLst>
          </p:cNvPr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9639300" y="2071931"/>
            <a:ext cx="685800" cy="685800"/>
          </a:xfrm>
          <a:prstGeom prst="rect">
            <a:avLst/>
          </a:prstGeom>
        </p:spPr>
      </p:pic>
      <p:pic>
        <p:nvPicPr>
          <p:cNvPr id="36" name="Grafika 35">
            <a:extLst>
              <a:ext uri="{FF2B5EF4-FFF2-40B4-BE49-F238E27FC236}">
                <a16:creationId xmlns:a16="http://schemas.microsoft.com/office/drawing/2014/main" id="{87D6E1F6-1AEB-487F-8050-F03319A5623C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231430" y="2782579"/>
            <a:ext cx="685800" cy="685800"/>
          </a:xfrm>
          <a:prstGeom prst="rect">
            <a:avLst/>
          </a:prstGeom>
        </p:spPr>
      </p:pic>
      <p:pic>
        <p:nvPicPr>
          <p:cNvPr id="38" name="Grafika 37">
            <a:extLst>
              <a:ext uri="{FF2B5EF4-FFF2-40B4-BE49-F238E27FC236}">
                <a16:creationId xmlns:a16="http://schemas.microsoft.com/office/drawing/2014/main" id="{657E767E-FAA7-42F4-BC67-9E3C8735ACA4}"/>
              </a:ext>
            </a:extLst>
          </p:cNvPr>
          <p:cNvPicPr>
            <a:picLocks noChangeAspect="1"/>
          </p:cNvPicPr>
          <p:nvPr userDrawn="1"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1035325" y="2782579"/>
            <a:ext cx="685800" cy="685800"/>
          </a:xfrm>
          <a:prstGeom prst="rect">
            <a:avLst/>
          </a:prstGeom>
        </p:spPr>
      </p:pic>
      <p:pic>
        <p:nvPicPr>
          <p:cNvPr id="40" name="Grafika 39">
            <a:extLst>
              <a:ext uri="{FF2B5EF4-FFF2-40B4-BE49-F238E27FC236}">
                <a16:creationId xmlns:a16="http://schemas.microsoft.com/office/drawing/2014/main" id="{21F32087-B2A0-4E36-9C3D-1064A165E6E5}"/>
              </a:ext>
            </a:extLst>
          </p:cNvPr>
          <p:cNvPicPr>
            <a:picLocks noChangeAspect="1"/>
          </p:cNvPicPr>
          <p:nvPr userDrawn="1"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39220" y="2782579"/>
            <a:ext cx="685800" cy="685800"/>
          </a:xfrm>
          <a:prstGeom prst="rect">
            <a:avLst/>
          </a:prstGeom>
        </p:spPr>
      </p:pic>
      <p:pic>
        <p:nvPicPr>
          <p:cNvPr id="42" name="Grafika 41">
            <a:extLst>
              <a:ext uri="{FF2B5EF4-FFF2-40B4-BE49-F238E27FC236}">
                <a16:creationId xmlns:a16="http://schemas.microsoft.com/office/drawing/2014/main" id="{E268B941-3A17-4796-8BBB-6AA98F117F5D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2673626" y="2683566"/>
            <a:ext cx="685800" cy="685800"/>
          </a:xfrm>
          <a:prstGeom prst="rect">
            <a:avLst/>
          </a:prstGeom>
        </p:spPr>
      </p:pic>
      <p:pic>
        <p:nvPicPr>
          <p:cNvPr id="44" name="Grafika 43">
            <a:extLst>
              <a:ext uri="{FF2B5EF4-FFF2-40B4-BE49-F238E27FC236}">
                <a16:creationId xmlns:a16="http://schemas.microsoft.com/office/drawing/2014/main" id="{1B2564C5-3631-423E-939A-656FAE1F657E}"/>
              </a:ext>
            </a:extLst>
          </p:cNvPr>
          <p:cNvPicPr>
            <a:picLocks noChangeAspect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3505683" y="2805458"/>
            <a:ext cx="685800" cy="685800"/>
          </a:xfrm>
          <a:prstGeom prst="rect">
            <a:avLst/>
          </a:prstGeom>
        </p:spPr>
      </p:pic>
      <p:pic>
        <p:nvPicPr>
          <p:cNvPr id="46" name="Grafika 45">
            <a:extLst>
              <a:ext uri="{FF2B5EF4-FFF2-40B4-BE49-F238E27FC236}">
                <a16:creationId xmlns:a16="http://schemas.microsoft.com/office/drawing/2014/main" id="{5259CAD0-1093-485F-95DD-B3A94B3F590A}"/>
              </a:ext>
            </a:extLst>
          </p:cNvPr>
          <p:cNvPicPr>
            <a:picLocks noChangeAspect="1"/>
          </p:cNvPicPr>
          <p:nvPr userDrawn="1"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6823217" y="2743200"/>
            <a:ext cx="685800" cy="685800"/>
          </a:xfrm>
          <a:prstGeom prst="rect">
            <a:avLst/>
          </a:prstGeom>
        </p:spPr>
      </p:pic>
      <p:pic>
        <p:nvPicPr>
          <p:cNvPr id="48" name="Grafika 47">
            <a:extLst>
              <a:ext uri="{FF2B5EF4-FFF2-40B4-BE49-F238E27FC236}">
                <a16:creationId xmlns:a16="http://schemas.microsoft.com/office/drawing/2014/main" id="{E8A7D29B-7373-40F7-8925-E9ECA51ED3E2}"/>
              </a:ext>
            </a:extLst>
          </p:cNvPr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5150128" y="2805458"/>
            <a:ext cx="685800" cy="685800"/>
          </a:xfrm>
          <a:prstGeom prst="rect">
            <a:avLst/>
          </a:prstGeom>
        </p:spPr>
      </p:pic>
      <p:pic>
        <p:nvPicPr>
          <p:cNvPr id="52" name="Grafika 51">
            <a:extLst>
              <a:ext uri="{FF2B5EF4-FFF2-40B4-BE49-F238E27FC236}">
                <a16:creationId xmlns:a16="http://schemas.microsoft.com/office/drawing/2014/main" id="{BEE05D9D-A73F-4CDA-9FFF-61573DA3B64D}"/>
              </a:ext>
            </a:extLst>
          </p:cNvPr>
          <p:cNvPicPr>
            <a:picLocks noChangeAspect="1"/>
          </p:cNvPicPr>
          <p:nvPr userDrawn="1"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3536195" y="1209271"/>
            <a:ext cx="685800" cy="685800"/>
          </a:xfrm>
          <a:prstGeom prst="rect">
            <a:avLst/>
          </a:prstGeom>
        </p:spPr>
      </p:pic>
      <p:pic>
        <p:nvPicPr>
          <p:cNvPr id="56" name="Grafika 55">
            <a:extLst>
              <a:ext uri="{FF2B5EF4-FFF2-40B4-BE49-F238E27FC236}">
                <a16:creationId xmlns:a16="http://schemas.microsoft.com/office/drawing/2014/main" id="{F597F440-96E7-4854-B00A-14484350D4B2}"/>
              </a:ext>
            </a:extLst>
          </p:cNvPr>
          <p:cNvPicPr>
            <a:picLocks noChangeAspect="1"/>
          </p:cNvPicPr>
          <p:nvPr userDrawn="1"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7"/>
              </a:ext>
            </a:extLst>
          </a:blip>
          <a:stretch>
            <a:fillRect/>
          </a:stretch>
        </p:blipFill>
        <p:spPr>
          <a:xfrm>
            <a:off x="4361623" y="1212249"/>
            <a:ext cx="685800" cy="685800"/>
          </a:xfrm>
          <a:prstGeom prst="rect">
            <a:avLst/>
          </a:prstGeom>
        </p:spPr>
      </p:pic>
      <p:pic>
        <p:nvPicPr>
          <p:cNvPr id="58" name="Grafika 57">
            <a:extLst>
              <a:ext uri="{FF2B5EF4-FFF2-40B4-BE49-F238E27FC236}">
                <a16:creationId xmlns:a16="http://schemas.microsoft.com/office/drawing/2014/main" id="{90D04000-5EAE-45AB-B462-656EBF5984C9}"/>
              </a:ext>
            </a:extLst>
          </p:cNvPr>
          <p:cNvPicPr>
            <a:picLocks noChangeAspect="1"/>
          </p:cNvPicPr>
          <p:nvPr userDrawn="1"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7810500" y="1162199"/>
            <a:ext cx="685800" cy="685800"/>
          </a:xfrm>
          <a:prstGeom prst="rect">
            <a:avLst/>
          </a:prstGeom>
        </p:spPr>
      </p:pic>
      <p:pic>
        <p:nvPicPr>
          <p:cNvPr id="60" name="Grafika 59">
            <a:extLst>
              <a:ext uri="{FF2B5EF4-FFF2-40B4-BE49-F238E27FC236}">
                <a16:creationId xmlns:a16="http://schemas.microsoft.com/office/drawing/2014/main" id="{4B99BD58-7E28-4C0C-9256-2A330B7352D5}"/>
              </a:ext>
            </a:extLst>
          </p:cNvPr>
          <p:cNvPicPr>
            <a:picLocks noChangeAspect="1"/>
          </p:cNvPicPr>
          <p:nvPr userDrawn="1"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6995489" y="1212953"/>
            <a:ext cx="685800" cy="685800"/>
          </a:xfrm>
          <a:prstGeom prst="rect">
            <a:avLst/>
          </a:prstGeom>
        </p:spPr>
      </p:pic>
      <p:pic>
        <p:nvPicPr>
          <p:cNvPr id="62" name="Grafika 61">
            <a:extLst>
              <a:ext uri="{FF2B5EF4-FFF2-40B4-BE49-F238E27FC236}">
                <a16:creationId xmlns:a16="http://schemas.microsoft.com/office/drawing/2014/main" id="{DE3EC835-8DE8-49E6-B8D3-38B9AC123524}"/>
              </a:ext>
            </a:extLst>
          </p:cNvPr>
          <p:cNvPicPr>
            <a:picLocks noChangeAspect="1"/>
          </p:cNvPicPr>
          <p:nvPr userDrawn="1"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8625511" y="1200013"/>
            <a:ext cx="685800" cy="685800"/>
          </a:xfrm>
          <a:prstGeom prst="rect">
            <a:avLst/>
          </a:prstGeom>
        </p:spPr>
      </p:pic>
      <p:pic>
        <p:nvPicPr>
          <p:cNvPr id="64" name="Grafika 63">
            <a:extLst>
              <a:ext uri="{FF2B5EF4-FFF2-40B4-BE49-F238E27FC236}">
                <a16:creationId xmlns:a16="http://schemas.microsoft.com/office/drawing/2014/main" id="{D94DA959-53C3-4654-A772-51929DEF0473}"/>
              </a:ext>
            </a:extLst>
          </p:cNvPr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5"/>
              </a:ext>
            </a:extLst>
          </a:blip>
          <a:stretch>
            <a:fillRect/>
          </a:stretch>
        </p:blipFill>
        <p:spPr>
          <a:xfrm>
            <a:off x="9465362" y="1255990"/>
            <a:ext cx="685800" cy="685800"/>
          </a:xfrm>
          <a:prstGeom prst="rect">
            <a:avLst/>
          </a:prstGeom>
        </p:spPr>
      </p:pic>
      <p:pic>
        <p:nvPicPr>
          <p:cNvPr id="66" name="Grafika 65">
            <a:extLst>
              <a:ext uri="{FF2B5EF4-FFF2-40B4-BE49-F238E27FC236}">
                <a16:creationId xmlns:a16="http://schemas.microsoft.com/office/drawing/2014/main" id="{65C74D05-9787-485C-ABDC-493253CAEACC}"/>
              </a:ext>
            </a:extLst>
          </p:cNvPr>
          <p:cNvPicPr>
            <a:picLocks noChangeAspect="1"/>
          </p:cNvPicPr>
          <p:nvPr userDrawn="1"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7"/>
              </a:ext>
            </a:extLst>
          </a:blip>
          <a:stretch>
            <a:fillRect/>
          </a:stretch>
        </p:blipFill>
        <p:spPr>
          <a:xfrm>
            <a:off x="11222932" y="1255990"/>
            <a:ext cx="685800" cy="685800"/>
          </a:xfrm>
          <a:prstGeom prst="rect">
            <a:avLst/>
          </a:prstGeom>
        </p:spPr>
      </p:pic>
      <p:pic>
        <p:nvPicPr>
          <p:cNvPr id="68" name="Grafika 67">
            <a:extLst>
              <a:ext uri="{FF2B5EF4-FFF2-40B4-BE49-F238E27FC236}">
                <a16:creationId xmlns:a16="http://schemas.microsoft.com/office/drawing/2014/main" id="{EAD9E80F-90BF-4555-86E3-2CDFA35929EC}"/>
              </a:ext>
            </a:extLst>
          </p:cNvPr>
          <p:cNvPicPr>
            <a:picLocks noChangeAspect="1"/>
          </p:cNvPicPr>
          <p:nvPr userDrawn="1"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9"/>
              </a:ext>
            </a:extLst>
          </a:blip>
          <a:stretch>
            <a:fillRect/>
          </a:stretch>
        </p:blipFill>
        <p:spPr>
          <a:xfrm>
            <a:off x="3486218" y="2055408"/>
            <a:ext cx="685800" cy="685800"/>
          </a:xfrm>
          <a:prstGeom prst="rect">
            <a:avLst/>
          </a:prstGeom>
        </p:spPr>
      </p:pic>
      <p:sp>
        <p:nvSpPr>
          <p:cNvPr id="69" name="Symbol zastępczy tekstu 2">
            <a:extLst>
              <a:ext uri="{FF2B5EF4-FFF2-40B4-BE49-F238E27FC236}">
                <a16:creationId xmlns:a16="http://schemas.microsoft.com/office/drawing/2014/main" id="{266EDEB6-AEF5-4734-BE00-3B95419ABED8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194965" y="96984"/>
            <a:ext cx="5157787" cy="82391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dirty="0"/>
              <a:t>Darmowy zestaw ikon stworzony przez </a:t>
            </a:r>
            <a:r>
              <a:rPr lang="pl-PL" dirty="0" err="1"/>
              <a:t>Tarasa</a:t>
            </a:r>
            <a:r>
              <a:rPr lang="pl-PL" dirty="0"/>
              <a:t> </a:t>
            </a:r>
            <a:r>
              <a:rPr lang="pl-PL" dirty="0" err="1"/>
              <a:t>Shypko</a:t>
            </a:r>
            <a:r>
              <a:rPr lang="pl-PL" dirty="0"/>
              <a:t> i udostępniony na https://www.behance.net/gallery/20854255/Free-Icon-Set</a:t>
            </a:r>
          </a:p>
          <a:p>
            <a:pPr lvl="0"/>
            <a:r>
              <a:rPr lang="pl-PL" dirty="0"/>
              <a:t>Znajdziecie go też w folderze z </a:t>
            </a:r>
            <a:r>
              <a:rPr lang="pl-PL" dirty="0" err="1"/>
              <a:t>templatem</a:t>
            </a:r>
            <a:r>
              <a:rPr lang="pl-PL" dirty="0"/>
              <a:t>.</a:t>
            </a:r>
          </a:p>
        </p:txBody>
      </p:sp>
      <p:pic>
        <p:nvPicPr>
          <p:cNvPr id="71" name="Grafika 70">
            <a:extLst>
              <a:ext uri="{FF2B5EF4-FFF2-40B4-BE49-F238E27FC236}">
                <a16:creationId xmlns:a16="http://schemas.microsoft.com/office/drawing/2014/main" id="{596A7F38-F924-405D-A2E7-05A831C866FD}"/>
              </a:ext>
            </a:extLst>
          </p:cNvPr>
          <p:cNvPicPr>
            <a:picLocks noChangeAspect="1"/>
          </p:cNvPicPr>
          <p:nvPr userDrawn="1"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1"/>
              </a:ext>
            </a:extLst>
          </a:blip>
          <a:stretch>
            <a:fillRect/>
          </a:stretch>
        </p:blipFill>
        <p:spPr>
          <a:xfrm>
            <a:off x="5970108" y="2758386"/>
            <a:ext cx="685800" cy="685800"/>
          </a:xfrm>
          <a:prstGeom prst="rect">
            <a:avLst/>
          </a:prstGeom>
        </p:spPr>
      </p:pic>
      <p:pic>
        <p:nvPicPr>
          <p:cNvPr id="73" name="Grafika 72">
            <a:extLst>
              <a:ext uri="{FF2B5EF4-FFF2-40B4-BE49-F238E27FC236}">
                <a16:creationId xmlns:a16="http://schemas.microsoft.com/office/drawing/2014/main" id="{0189F359-EF05-478C-AFCE-A01E4006AB89}"/>
              </a:ext>
            </a:extLst>
          </p:cNvPr>
          <p:cNvPicPr>
            <a:picLocks noChangeAspect="1"/>
          </p:cNvPicPr>
          <p:nvPr userDrawn="1"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3"/>
              </a:ext>
            </a:extLst>
          </a:blip>
          <a:stretch>
            <a:fillRect/>
          </a:stretch>
        </p:blipFill>
        <p:spPr>
          <a:xfrm>
            <a:off x="4307304" y="2835100"/>
            <a:ext cx="685800" cy="685800"/>
          </a:xfrm>
          <a:prstGeom prst="rect">
            <a:avLst/>
          </a:prstGeom>
        </p:spPr>
      </p:pic>
      <p:pic>
        <p:nvPicPr>
          <p:cNvPr id="75" name="Grafika 74">
            <a:extLst>
              <a:ext uri="{FF2B5EF4-FFF2-40B4-BE49-F238E27FC236}">
                <a16:creationId xmlns:a16="http://schemas.microsoft.com/office/drawing/2014/main" id="{BEA47F39-D224-4EC1-A7A0-7101ED195CBB}"/>
              </a:ext>
            </a:extLst>
          </p:cNvPr>
          <p:cNvPicPr>
            <a:picLocks noChangeAspect="1"/>
          </p:cNvPicPr>
          <p:nvPr userDrawn="1"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5"/>
              </a:ext>
            </a:extLst>
          </a:blip>
          <a:stretch>
            <a:fillRect/>
          </a:stretch>
        </p:blipFill>
        <p:spPr>
          <a:xfrm>
            <a:off x="7771095" y="2782579"/>
            <a:ext cx="685800" cy="685800"/>
          </a:xfrm>
          <a:prstGeom prst="rect">
            <a:avLst/>
          </a:prstGeom>
        </p:spPr>
      </p:pic>
      <p:pic>
        <p:nvPicPr>
          <p:cNvPr id="77" name="Grafika 76">
            <a:extLst>
              <a:ext uri="{FF2B5EF4-FFF2-40B4-BE49-F238E27FC236}">
                <a16:creationId xmlns:a16="http://schemas.microsoft.com/office/drawing/2014/main" id="{F24790D1-23AC-440B-8B82-D8FD0523880A}"/>
              </a:ext>
            </a:extLst>
          </p:cNvPr>
          <p:cNvPicPr>
            <a:picLocks noChangeAspect="1"/>
          </p:cNvPicPr>
          <p:nvPr userDrawn="1"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7"/>
              </a:ext>
            </a:extLst>
          </a:blip>
          <a:stretch>
            <a:fillRect/>
          </a:stretch>
        </p:blipFill>
        <p:spPr>
          <a:xfrm>
            <a:off x="8610600" y="2805054"/>
            <a:ext cx="685800" cy="685800"/>
          </a:xfrm>
          <a:prstGeom prst="rect">
            <a:avLst/>
          </a:prstGeom>
        </p:spPr>
      </p:pic>
      <p:pic>
        <p:nvPicPr>
          <p:cNvPr id="79" name="Grafika 78">
            <a:extLst>
              <a:ext uri="{FF2B5EF4-FFF2-40B4-BE49-F238E27FC236}">
                <a16:creationId xmlns:a16="http://schemas.microsoft.com/office/drawing/2014/main" id="{BAF51DBD-782F-4546-9B3F-BB799310FEBD}"/>
              </a:ext>
            </a:extLst>
          </p:cNvPr>
          <p:cNvPicPr>
            <a:picLocks noChangeAspect="1"/>
          </p:cNvPicPr>
          <p:nvPr userDrawn="1"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9"/>
              </a:ext>
            </a:extLst>
          </a:blip>
          <a:stretch>
            <a:fillRect/>
          </a:stretch>
        </p:blipFill>
        <p:spPr>
          <a:xfrm>
            <a:off x="9444184" y="2816304"/>
            <a:ext cx="685800" cy="685800"/>
          </a:xfrm>
          <a:prstGeom prst="rect">
            <a:avLst/>
          </a:prstGeom>
        </p:spPr>
      </p:pic>
      <p:pic>
        <p:nvPicPr>
          <p:cNvPr id="81" name="Grafika 80">
            <a:extLst>
              <a:ext uri="{FF2B5EF4-FFF2-40B4-BE49-F238E27FC236}">
                <a16:creationId xmlns:a16="http://schemas.microsoft.com/office/drawing/2014/main" id="{999335B8-CABA-4CC7-8F80-EA2EA8DF15CC}"/>
              </a:ext>
            </a:extLst>
          </p:cNvPr>
          <p:cNvPicPr>
            <a:picLocks noChangeAspect="1"/>
          </p:cNvPicPr>
          <p:nvPr userDrawn="1"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1"/>
              </a:ext>
            </a:extLst>
          </a:blip>
          <a:stretch>
            <a:fillRect/>
          </a:stretch>
        </p:blipFill>
        <p:spPr>
          <a:xfrm>
            <a:off x="10325100" y="2835100"/>
            <a:ext cx="685800" cy="685800"/>
          </a:xfrm>
          <a:prstGeom prst="rect">
            <a:avLst/>
          </a:prstGeom>
        </p:spPr>
      </p:pic>
      <p:pic>
        <p:nvPicPr>
          <p:cNvPr id="83" name="Grafika 82">
            <a:extLst>
              <a:ext uri="{FF2B5EF4-FFF2-40B4-BE49-F238E27FC236}">
                <a16:creationId xmlns:a16="http://schemas.microsoft.com/office/drawing/2014/main" id="{320B7A7F-EEEE-4188-97BB-2508B9B0C076}"/>
              </a:ext>
            </a:extLst>
          </p:cNvPr>
          <p:cNvPicPr>
            <a:picLocks noChangeAspect="1"/>
          </p:cNvPicPr>
          <p:nvPr userDrawn="1"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3"/>
              </a:ext>
            </a:extLst>
          </a:blip>
          <a:stretch>
            <a:fillRect/>
          </a:stretch>
        </p:blipFill>
        <p:spPr>
          <a:xfrm>
            <a:off x="11231567" y="2805054"/>
            <a:ext cx="685800" cy="685800"/>
          </a:xfrm>
          <a:prstGeom prst="rect">
            <a:avLst/>
          </a:prstGeom>
        </p:spPr>
      </p:pic>
      <p:pic>
        <p:nvPicPr>
          <p:cNvPr id="85" name="Grafika 84">
            <a:extLst>
              <a:ext uri="{FF2B5EF4-FFF2-40B4-BE49-F238E27FC236}">
                <a16:creationId xmlns:a16="http://schemas.microsoft.com/office/drawing/2014/main" id="{11A7CCB6-1C87-46BB-B4CC-C1926749C2AC}"/>
              </a:ext>
            </a:extLst>
          </p:cNvPr>
          <p:cNvPicPr>
            <a:picLocks noChangeAspect="1"/>
          </p:cNvPicPr>
          <p:nvPr userDrawn="1"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5"/>
              </a:ext>
            </a:extLst>
          </a:blip>
          <a:stretch>
            <a:fillRect/>
          </a:stretch>
        </p:blipFill>
        <p:spPr>
          <a:xfrm>
            <a:off x="201613" y="3562699"/>
            <a:ext cx="685800" cy="685800"/>
          </a:xfrm>
          <a:prstGeom prst="rect">
            <a:avLst/>
          </a:prstGeom>
        </p:spPr>
      </p:pic>
      <p:pic>
        <p:nvPicPr>
          <p:cNvPr id="87" name="Grafika 86">
            <a:extLst>
              <a:ext uri="{FF2B5EF4-FFF2-40B4-BE49-F238E27FC236}">
                <a16:creationId xmlns:a16="http://schemas.microsoft.com/office/drawing/2014/main" id="{B387072D-516B-48E6-9DDC-E9D559EE299C}"/>
              </a:ext>
            </a:extLst>
          </p:cNvPr>
          <p:cNvPicPr>
            <a:picLocks noChangeAspect="1"/>
          </p:cNvPicPr>
          <p:nvPr userDrawn="1"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899011" y="3488635"/>
            <a:ext cx="685800" cy="685800"/>
          </a:xfrm>
          <a:prstGeom prst="rect">
            <a:avLst/>
          </a:prstGeom>
        </p:spPr>
      </p:pic>
      <p:pic>
        <p:nvPicPr>
          <p:cNvPr id="89" name="Grafika 88">
            <a:extLst>
              <a:ext uri="{FF2B5EF4-FFF2-40B4-BE49-F238E27FC236}">
                <a16:creationId xmlns:a16="http://schemas.microsoft.com/office/drawing/2014/main" id="{78C341AA-5D7B-413A-B62A-54777DFA3A50}"/>
              </a:ext>
            </a:extLst>
          </p:cNvPr>
          <p:cNvPicPr>
            <a:picLocks noChangeAspect="1"/>
          </p:cNvPicPr>
          <p:nvPr userDrawn="1"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9"/>
              </a:ext>
            </a:extLst>
          </a:blip>
          <a:stretch>
            <a:fillRect/>
          </a:stretch>
        </p:blipFill>
        <p:spPr>
          <a:xfrm>
            <a:off x="1584811" y="3521604"/>
            <a:ext cx="685800" cy="685800"/>
          </a:xfrm>
          <a:prstGeom prst="rect">
            <a:avLst/>
          </a:prstGeom>
        </p:spPr>
      </p:pic>
      <p:pic>
        <p:nvPicPr>
          <p:cNvPr id="91" name="Grafika 90">
            <a:extLst>
              <a:ext uri="{FF2B5EF4-FFF2-40B4-BE49-F238E27FC236}">
                <a16:creationId xmlns:a16="http://schemas.microsoft.com/office/drawing/2014/main" id="{B5A0CCF4-E887-4C2D-B65F-7EBA3A1FDE74}"/>
              </a:ext>
            </a:extLst>
          </p:cNvPr>
          <p:cNvPicPr>
            <a:picLocks noChangeAspect="1"/>
          </p:cNvPicPr>
          <p:nvPr userDrawn="1"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1"/>
              </a:ext>
            </a:extLst>
          </a:blip>
          <a:stretch>
            <a:fillRect/>
          </a:stretch>
        </p:blipFill>
        <p:spPr>
          <a:xfrm>
            <a:off x="2427153" y="3488635"/>
            <a:ext cx="685800" cy="685800"/>
          </a:xfrm>
          <a:prstGeom prst="rect">
            <a:avLst/>
          </a:prstGeom>
        </p:spPr>
      </p:pic>
      <p:pic>
        <p:nvPicPr>
          <p:cNvPr id="93" name="Grafika 92">
            <a:extLst>
              <a:ext uri="{FF2B5EF4-FFF2-40B4-BE49-F238E27FC236}">
                <a16:creationId xmlns:a16="http://schemas.microsoft.com/office/drawing/2014/main" id="{61AA0D26-3B94-405E-A8EB-6F2D73425DD1}"/>
              </a:ext>
            </a:extLst>
          </p:cNvPr>
          <p:cNvPicPr>
            <a:picLocks noChangeAspect="1"/>
          </p:cNvPicPr>
          <p:nvPr userDrawn="1"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3352800" y="3574757"/>
            <a:ext cx="685800" cy="685800"/>
          </a:xfrm>
          <a:prstGeom prst="rect">
            <a:avLst/>
          </a:prstGeom>
        </p:spPr>
      </p:pic>
      <p:pic>
        <p:nvPicPr>
          <p:cNvPr id="95" name="Grafika 94">
            <a:extLst>
              <a:ext uri="{FF2B5EF4-FFF2-40B4-BE49-F238E27FC236}">
                <a16:creationId xmlns:a16="http://schemas.microsoft.com/office/drawing/2014/main" id="{198D59D7-4B44-496E-9A78-8942308E9739}"/>
              </a:ext>
            </a:extLst>
          </p:cNvPr>
          <p:cNvPicPr>
            <a:picLocks noChangeAspect="1"/>
          </p:cNvPicPr>
          <p:nvPr userDrawn="1"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11138730" y="4311661"/>
            <a:ext cx="685800" cy="685800"/>
          </a:xfrm>
          <a:prstGeom prst="rect">
            <a:avLst/>
          </a:prstGeom>
        </p:spPr>
      </p:pic>
      <p:pic>
        <p:nvPicPr>
          <p:cNvPr id="97" name="Grafika 96">
            <a:extLst>
              <a:ext uri="{FF2B5EF4-FFF2-40B4-BE49-F238E27FC236}">
                <a16:creationId xmlns:a16="http://schemas.microsoft.com/office/drawing/2014/main" id="{2125D396-CA3D-4941-AEC1-DCF04DCC706C}"/>
              </a:ext>
            </a:extLst>
          </p:cNvPr>
          <p:cNvPicPr>
            <a:picLocks noChangeAspect="1"/>
          </p:cNvPicPr>
          <p:nvPr userDrawn="1"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5120789" y="3596071"/>
            <a:ext cx="685800" cy="685800"/>
          </a:xfrm>
          <a:prstGeom prst="rect">
            <a:avLst/>
          </a:prstGeom>
        </p:spPr>
      </p:pic>
      <p:pic>
        <p:nvPicPr>
          <p:cNvPr id="99" name="Grafika 98">
            <a:extLst>
              <a:ext uri="{FF2B5EF4-FFF2-40B4-BE49-F238E27FC236}">
                <a16:creationId xmlns:a16="http://schemas.microsoft.com/office/drawing/2014/main" id="{F9E69331-DAC8-4209-A86A-A7A5D82F599E}"/>
              </a:ext>
            </a:extLst>
          </p:cNvPr>
          <p:cNvPicPr>
            <a:picLocks noChangeAspect="1"/>
          </p:cNvPicPr>
          <p:nvPr userDrawn="1"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4186384" y="3574757"/>
            <a:ext cx="685800" cy="685800"/>
          </a:xfrm>
          <a:prstGeom prst="rect">
            <a:avLst/>
          </a:prstGeom>
        </p:spPr>
      </p:pic>
      <p:pic>
        <p:nvPicPr>
          <p:cNvPr id="101" name="Grafika 100">
            <a:extLst>
              <a:ext uri="{FF2B5EF4-FFF2-40B4-BE49-F238E27FC236}">
                <a16:creationId xmlns:a16="http://schemas.microsoft.com/office/drawing/2014/main" id="{3D34950D-39E0-4D5D-8191-933A3FBEF78F}"/>
              </a:ext>
            </a:extLst>
          </p:cNvPr>
          <p:cNvPicPr>
            <a:picLocks noChangeAspect="1"/>
          </p:cNvPicPr>
          <p:nvPr userDrawn="1"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6842611" y="3596071"/>
            <a:ext cx="685800" cy="685800"/>
          </a:xfrm>
          <a:prstGeom prst="rect">
            <a:avLst/>
          </a:prstGeom>
        </p:spPr>
      </p:pic>
      <p:pic>
        <p:nvPicPr>
          <p:cNvPr id="103" name="Grafika 102">
            <a:extLst>
              <a:ext uri="{FF2B5EF4-FFF2-40B4-BE49-F238E27FC236}">
                <a16:creationId xmlns:a16="http://schemas.microsoft.com/office/drawing/2014/main" id="{9FEC3280-CE68-4E2F-8E51-7A2D646FF4FE}"/>
              </a:ext>
            </a:extLst>
          </p:cNvPr>
          <p:cNvPicPr>
            <a:picLocks noChangeAspect="1"/>
          </p:cNvPicPr>
          <p:nvPr userDrawn="1"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3"/>
              </a:ext>
            </a:extLst>
          </a:blip>
          <a:stretch>
            <a:fillRect/>
          </a:stretch>
        </p:blipFill>
        <p:spPr>
          <a:xfrm>
            <a:off x="7676195" y="3502104"/>
            <a:ext cx="685800" cy="685800"/>
          </a:xfrm>
          <a:prstGeom prst="rect">
            <a:avLst/>
          </a:prstGeom>
        </p:spPr>
      </p:pic>
      <p:pic>
        <p:nvPicPr>
          <p:cNvPr id="105" name="Grafika 104">
            <a:extLst>
              <a:ext uri="{FF2B5EF4-FFF2-40B4-BE49-F238E27FC236}">
                <a16:creationId xmlns:a16="http://schemas.microsoft.com/office/drawing/2014/main" id="{B3677EF3-14DE-4D77-ABFC-8CB53720F25B}"/>
              </a:ext>
            </a:extLst>
          </p:cNvPr>
          <p:cNvPicPr>
            <a:picLocks noChangeAspect="1"/>
          </p:cNvPicPr>
          <p:nvPr userDrawn="1"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5"/>
              </a:ext>
            </a:extLst>
          </a:blip>
          <a:stretch>
            <a:fillRect/>
          </a:stretch>
        </p:blipFill>
        <p:spPr>
          <a:xfrm>
            <a:off x="5927867" y="1182484"/>
            <a:ext cx="685800" cy="685800"/>
          </a:xfrm>
          <a:prstGeom prst="rect">
            <a:avLst/>
          </a:prstGeom>
        </p:spPr>
      </p:pic>
      <p:pic>
        <p:nvPicPr>
          <p:cNvPr id="107" name="Grafika 106">
            <a:extLst>
              <a:ext uri="{FF2B5EF4-FFF2-40B4-BE49-F238E27FC236}">
                <a16:creationId xmlns:a16="http://schemas.microsoft.com/office/drawing/2014/main" id="{54C511A9-7691-43F2-8E4D-F688E6CBD6FF}"/>
              </a:ext>
            </a:extLst>
          </p:cNvPr>
          <p:cNvPicPr>
            <a:picLocks noChangeAspect="1"/>
          </p:cNvPicPr>
          <p:nvPr userDrawn="1"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7"/>
              </a:ext>
            </a:extLst>
          </a:blip>
          <a:stretch>
            <a:fillRect/>
          </a:stretch>
        </p:blipFill>
        <p:spPr>
          <a:xfrm>
            <a:off x="9347847" y="3542619"/>
            <a:ext cx="685800" cy="685800"/>
          </a:xfrm>
          <a:prstGeom prst="rect">
            <a:avLst/>
          </a:prstGeom>
        </p:spPr>
      </p:pic>
      <p:pic>
        <p:nvPicPr>
          <p:cNvPr id="109" name="Grafika 108">
            <a:extLst>
              <a:ext uri="{FF2B5EF4-FFF2-40B4-BE49-F238E27FC236}">
                <a16:creationId xmlns:a16="http://schemas.microsoft.com/office/drawing/2014/main" id="{B1A518DD-ACB6-4FDC-90FC-1E939669B945}"/>
              </a:ext>
            </a:extLst>
          </p:cNvPr>
          <p:cNvPicPr>
            <a:picLocks noChangeAspect="1"/>
          </p:cNvPicPr>
          <p:nvPr userDrawn="1"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9"/>
              </a:ext>
            </a:extLst>
          </a:blip>
          <a:stretch>
            <a:fillRect/>
          </a:stretch>
        </p:blipFill>
        <p:spPr>
          <a:xfrm>
            <a:off x="10231601" y="3560428"/>
            <a:ext cx="685800" cy="685800"/>
          </a:xfrm>
          <a:prstGeom prst="rect">
            <a:avLst/>
          </a:prstGeom>
        </p:spPr>
      </p:pic>
      <p:pic>
        <p:nvPicPr>
          <p:cNvPr id="111" name="Grafika 110">
            <a:extLst>
              <a:ext uri="{FF2B5EF4-FFF2-40B4-BE49-F238E27FC236}">
                <a16:creationId xmlns:a16="http://schemas.microsoft.com/office/drawing/2014/main" id="{CC46E9E5-AA72-41B3-A1F4-9479D4F39BF0}"/>
              </a:ext>
            </a:extLst>
          </p:cNvPr>
          <p:cNvPicPr>
            <a:picLocks noChangeAspect="1"/>
          </p:cNvPicPr>
          <p:nvPr userDrawn="1"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1"/>
              </a:ext>
            </a:extLst>
          </a:blip>
          <a:stretch>
            <a:fillRect/>
          </a:stretch>
        </p:blipFill>
        <p:spPr>
          <a:xfrm>
            <a:off x="11115355" y="3528340"/>
            <a:ext cx="685800" cy="685800"/>
          </a:xfrm>
          <a:prstGeom prst="rect">
            <a:avLst/>
          </a:prstGeom>
        </p:spPr>
      </p:pic>
      <p:pic>
        <p:nvPicPr>
          <p:cNvPr id="113" name="Grafika 112">
            <a:extLst>
              <a:ext uri="{FF2B5EF4-FFF2-40B4-BE49-F238E27FC236}">
                <a16:creationId xmlns:a16="http://schemas.microsoft.com/office/drawing/2014/main" id="{3637B83F-306F-4355-B880-10497608E3C3}"/>
              </a:ext>
            </a:extLst>
          </p:cNvPr>
          <p:cNvPicPr>
            <a:picLocks noChangeAspect="1"/>
          </p:cNvPicPr>
          <p:nvPr userDrawn="1"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3"/>
              </a:ext>
            </a:extLst>
          </a:blip>
          <a:stretch>
            <a:fillRect/>
          </a:stretch>
        </p:blipFill>
        <p:spPr>
          <a:xfrm>
            <a:off x="188364" y="4335955"/>
            <a:ext cx="685800" cy="685800"/>
          </a:xfrm>
          <a:prstGeom prst="rect">
            <a:avLst/>
          </a:prstGeom>
        </p:spPr>
      </p:pic>
      <p:pic>
        <p:nvPicPr>
          <p:cNvPr id="115" name="Grafika 114">
            <a:extLst>
              <a:ext uri="{FF2B5EF4-FFF2-40B4-BE49-F238E27FC236}">
                <a16:creationId xmlns:a16="http://schemas.microsoft.com/office/drawing/2014/main" id="{0B500301-A83D-4A6F-87A9-6196FC2FA38E}"/>
              </a:ext>
            </a:extLst>
          </p:cNvPr>
          <p:cNvPicPr>
            <a:picLocks noChangeAspect="1"/>
          </p:cNvPicPr>
          <p:nvPr userDrawn="1"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5"/>
              </a:ext>
            </a:extLst>
          </a:blip>
          <a:stretch>
            <a:fillRect/>
          </a:stretch>
        </p:blipFill>
        <p:spPr>
          <a:xfrm>
            <a:off x="1028701" y="4374752"/>
            <a:ext cx="685800" cy="685800"/>
          </a:xfrm>
          <a:prstGeom prst="rect">
            <a:avLst/>
          </a:prstGeom>
        </p:spPr>
      </p:pic>
      <p:pic>
        <p:nvPicPr>
          <p:cNvPr id="117" name="Grafika 116">
            <a:extLst>
              <a:ext uri="{FF2B5EF4-FFF2-40B4-BE49-F238E27FC236}">
                <a16:creationId xmlns:a16="http://schemas.microsoft.com/office/drawing/2014/main" id="{F2D467B1-1EED-4A97-94B8-D06501292EC0}"/>
              </a:ext>
            </a:extLst>
          </p:cNvPr>
          <p:cNvPicPr>
            <a:picLocks noChangeAspect="1"/>
          </p:cNvPicPr>
          <p:nvPr userDrawn="1"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7"/>
              </a:ext>
            </a:extLst>
          </a:blip>
          <a:stretch>
            <a:fillRect/>
          </a:stretch>
        </p:blipFill>
        <p:spPr>
          <a:xfrm>
            <a:off x="2581690" y="4376623"/>
            <a:ext cx="685800" cy="685800"/>
          </a:xfrm>
          <a:prstGeom prst="rect">
            <a:avLst/>
          </a:prstGeom>
        </p:spPr>
      </p:pic>
      <p:pic>
        <p:nvPicPr>
          <p:cNvPr id="119" name="Grafika 118">
            <a:extLst>
              <a:ext uri="{FF2B5EF4-FFF2-40B4-BE49-F238E27FC236}">
                <a16:creationId xmlns:a16="http://schemas.microsoft.com/office/drawing/2014/main" id="{5B72BA20-AE85-4564-B54C-F06E350C0FC7}"/>
              </a:ext>
            </a:extLst>
          </p:cNvPr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9"/>
              </a:ext>
            </a:extLst>
          </a:blip>
          <a:stretch>
            <a:fillRect/>
          </a:stretch>
        </p:blipFill>
        <p:spPr>
          <a:xfrm>
            <a:off x="1741353" y="4370720"/>
            <a:ext cx="685800" cy="685800"/>
          </a:xfrm>
          <a:prstGeom prst="rect">
            <a:avLst/>
          </a:prstGeom>
        </p:spPr>
      </p:pic>
      <p:pic>
        <p:nvPicPr>
          <p:cNvPr id="121" name="Grafika 120">
            <a:extLst>
              <a:ext uri="{FF2B5EF4-FFF2-40B4-BE49-F238E27FC236}">
                <a16:creationId xmlns:a16="http://schemas.microsoft.com/office/drawing/2014/main" id="{D0456CA0-D169-4590-85CB-A10A8C79CE12}"/>
              </a:ext>
            </a:extLst>
          </p:cNvPr>
          <p:cNvPicPr>
            <a:picLocks noChangeAspect="1"/>
          </p:cNvPicPr>
          <p:nvPr userDrawn="1"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1"/>
              </a:ext>
            </a:extLst>
          </a:blip>
          <a:stretch>
            <a:fillRect/>
          </a:stretch>
        </p:blipFill>
        <p:spPr>
          <a:xfrm>
            <a:off x="3440248" y="4366455"/>
            <a:ext cx="685800" cy="685800"/>
          </a:xfrm>
          <a:prstGeom prst="rect">
            <a:avLst/>
          </a:prstGeom>
        </p:spPr>
      </p:pic>
      <p:pic>
        <p:nvPicPr>
          <p:cNvPr id="123" name="Grafika 122">
            <a:extLst>
              <a:ext uri="{FF2B5EF4-FFF2-40B4-BE49-F238E27FC236}">
                <a16:creationId xmlns:a16="http://schemas.microsoft.com/office/drawing/2014/main" id="{76C554B7-3DF9-4627-8769-508725654DFC}"/>
              </a:ext>
            </a:extLst>
          </p:cNvPr>
          <p:cNvPicPr>
            <a:picLocks noChangeAspect="1"/>
          </p:cNvPicPr>
          <p:nvPr userDrawn="1"/>
        </p:nvPicPr>
        <p:blipFill>
          <a:blip r:embed="rId1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3"/>
              </a:ext>
            </a:extLst>
          </a:blip>
          <a:stretch>
            <a:fillRect/>
          </a:stretch>
        </p:blipFill>
        <p:spPr>
          <a:xfrm>
            <a:off x="221349" y="1960390"/>
            <a:ext cx="685800" cy="685800"/>
          </a:xfrm>
          <a:prstGeom prst="rect">
            <a:avLst/>
          </a:prstGeom>
        </p:spPr>
      </p:pic>
      <p:pic>
        <p:nvPicPr>
          <p:cNvPr id="125" name="Grafika 124">
            <a:extLst>
              <a:ext uri="{FF2B5EF4-FFF2-40B4-BE49-F238E27FC236}">
                <a16:creationId xmlns:a16="http://schemas.microsoft.com/office/drawing/2014/main" id="{9D91A8CD-70C4-4E30-92E1-E80EE3782C69}"/>
              </a:ext>
            </a:extLst>
          </p:cNvPr>
          <p:cNvPicPr>
            <a:picLocks noChangeAspect="1"/>
          </p:cNvPicPr>
          <p:nvPr userDrawn="1"/>
        </p:nvPicPr>
        <p:blipFill>
          <a:blip r:embed="rId1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5"/>
              </a:ext>
            </a:extLst>
          </a:blip>
          <a:stretch>
            <a:fillRect/>
          </a:stretch>
        </p:blipFill>
        <p:spPr>
          <a:xfrm>
            <a:off x="4191483" y="4374752"/>
            <a:ext cx="685800" cy="685800"/>
          </a:xfrm>
          <a:prstGeom prst="rect">
            <a:avLst/>
          </a:prstGeom>
        </p:spPr>
      </p:pic>
      <p:pic>
        <p:nvPicPr>
          <p:cNvPr id="127" name="Grafika 126">
            <a:extLst>
              <a:ext uri="{FF2B5EF4-FFF2-40B4-BE49-F238E27FC236}">
                <a16:creationId xmlns:a16="http://schemas.microsoft.com/office/drawing/2014/main" id="{3D01512E-7096-4539-A116-BD975ABE93CF}"/>
              </a:ext>
            </a:extLst>
          </p:cNvPr>
          <p:cNvPicPr>
            <a:picLocks noChangeAspect="1"/>
          </p:cNvPicPr>
          <p:nvPr userDrawn="1"/>
        </p:nvPicPr>
        <p:blipFill>
          <a:blip r:embed="rId1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7"/>
              </a:ext>
            </a:extLst>
          </a:blip>
          <a:stretch>
            <a:fillRect/>
          </a:stretch>
        </p:blipFill>
        <p:spPr>
          <a:xfrm>
            <a:off x="8331394" y="4320642"/>
            <a:ext cx="685800" cy="685800"/>
          </a:xfrm>
          <a:prstGeom prst="rect">
            <a:avLst/>
          </a:prstGeom>
        </p:spPr>
      </p:pic>
      <p:pic>
        <p:nvPicPr>
          <p:cNvPr id="129" name="Grafika 128">
            <a:extLst>
              <a:ext uri="{FF2B5EF4-FFF2-40B4-BE49-F238E27FC236}">
                <a16:creationId xmlns:a16="http://schemas.microsoft.com/office/drawing/2014/main" id="{336EA6A4-6C54-462C-949B-AC36597CC055}"/>
              </a:ext>
            </a:extLst>
          </p:cNvPr>
          <p:cNvPicPr>
            <a:picLocks noChangeAspect="1"/>
          </p:cNvPicPr>
          <p:nvPr userDrawn="1"/>
        </p:nvPicPr>
        <p:blipFill>
          <a:blip r:embed="rId1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9"/>
              </a:ext>
            </a:extLst>
          </a:blip>
          <a:stretch>
            <a:fillRect/>
          </a:stretch>
        </p:blipFill>
        <p:spPr>
          <a:xfrm>
            <a:off x="7616125" y="4335955"/>
            <a:ext cx="685800" cy="685800"/>
          </a:xfrm>
          <a:prstGeom prst="rect">
            <a:avLst/>
          </a:prstGeom>
        </p:spPr>
      </p:pic>
      <p:pic>
        <p:nvPicPr>
          <p:cNvPr id="131" name="Grafika 130">
            <a:extLst>
              <a:ext uri="{FF2B5EF4-FFF2-40B4-BE49-F238E27FC236}">
                <a16:creationId xmlns:a16="http://schemas.microsoft.com/office/drawing/2014/main" id="{C90BAD0C-1E9F-4AF8-B722-1D1F36B38312}"/>
              </a:ext>
            </a:extLst>
          </p:cNvPr>
          <p:cNvPicPr>
            <a:picLocks noChangeAspect="1"/>
          </p:cNvPicPr>
          <p:nvPr userDrawn="1"/>
        </p:nvPicPr>
        <p:blipFill>
          <a:blip r:embed="rId1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1"/>
              </a:ext>
            </a:extLst>
          </a:blip>
          <a:stretch>
            <a:fillRect/>
          </a:stretch>
        </p:blipFill>
        <p:spPr>
          <a:xfrm>
            <a:off x="6718984" y="4366455"/>
            <a:ext cx="685800" cy="685800"/>
          </a:xfrm>
          <a:prstGeom prst="rect">
            <a:avLst/>
          </a:prstGeom>
        </p:spPr>
      </p:pic>
      <p:pic>
        <p:nvPicPr>
          <p:cNvPr id="133" name="Grafika 132">
            <a:extLst>
              <a:ext uri="{FF2B5EF4-FFF2-40B4-BE49-F238E27FC236}">
                <a16:creationId xmlns:a16="http://schemas.microsoft.com/office/drawing/2014/main" id="{20E8F1A6-BF75-4366-8C33-4C9C9D657338}"/>
              </a:ext>
            </a:extLst>
          </p:cNvPr>
          <p:cNvPicPr>
            <a:picLocks noChangeAspect="1"/>
          </p:cNvPicPr>
          <p:nvPr userDrawn="1"/>
        </p:nvPicPr>
        <p:blipFill>
          <a:blip r:embed="rId1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3"/>
              </a:ext>
            </a:extLst>
          </a:blip>
          <a:stretch>
            <a:fillRect/>
          </a:stretch>
        </p:blipFill>
        <p:spPr>
          <a:xfrm>
            <a:off x="1088993" y="5274425"/>
            <a:ext cx="685800" cy="685800"/>
          </a:xfrm>
          <a:prstGeom prst="rect">
            <a:avLst/>
          </a:prstGeom>
        </p:spPr>
      </p:pic>
      <p:pic>
        <p:nvPicPr>
          <p:cNvPr id="135" name="Grafika 134">
            <a:extLst>
              <a:ext uri="{FF2B5EF4-FFF2-40B4-BE49-F238E27FC236}">
                <a16:creationId xmlns:a16="http://schemas.microsoft.com/office/drawing/2014/main" id="{5EE0BE1A-153A-4191-9ACE-B663B8E38C3C}"/>
              </a:ext>
            </a:extLst>
          </p:cNvPr>
          <p:cNvPicPr>
            <a:picLocks noChangeAspect="1"/>
          </p:cNvPicPr>
          <p:nvPr userDrawn="1"/>
        </p:nvPicPr>
        <p:blipFill>
          <a:blip r:embed="rId1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5"/>
              </a:ext>
            </a:extLst>
          </a:blip>
          <a:stretch>
            <a:fillRect/>
          </a:stretch>
        </p:blipFill>
        <p:spPr>
          <a:xfrm>
            <a:off x="2740678" y="5274425"/>
            <a:ext cx="685800" cy="685800"/>
          </a:xfrm>
          <a:prstGeom prst="rect">
            <a:avLst/>
          </a:prstGeom>
        </p:spPr>
      </p:pic>
      <p:pic>
        <p:nvPicPr>
          <p:cNvPr id="137" name="Grafika 136">
            <a:extLst>
              <a:ext uri="{FF2B5EF4-FFF2-40B4-BE49-F238E27FC236}">
                <a16:creationId xmlns:a16="http://schemas.microsoft.com/office/drawing/2014/main" id="{11196874-B9D7-4B09-B0B5-FA7277751315}"/>
              </a:ext>
            </a:extLst>
          </p:cNvPr>
          <p:cNvPicPr>
            <a:picLocks noChangeAspect="1"/>
          </p:cNvPicPr>
          <p:nvPr userDrawn="1"/>
        </p:nvPicPr>
        <p:blipFill>
          <a:blip r:embed="rId1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7"/>
              </a:ext>
            </a:extLst>
          </a:blip>
          <a:stretch>
            <a:fillRect/>
          </a:stretch>
        </p:blipFill>
        <p:spPr>
          <a:xfrm>
            <a:off x="5150128" y="5220134"/>
            <a:ext cx="685800" cy="685800"/>
          </a:xfrm>
          <a:prstGeom prst="rect">
            <a:avLst/>
          </a:prstGeom>
        </p:spPr>
      </p:pic>
      <p:pic>
        <p:nvPicPr>
          <p:cNvPr id="139" name="Grafika 138">
            <a:extLst>
              <a:ext uri="{FF2B5EF4-FFF2-40B4-BE49-F238E27FC236}">
                <a16:creationId xmlns:a16="http://schemas.microsoft.com/office/drawing/2014/main" id="{D6CDE7F9-92D1-4DF5-B536-68A5897BBF6D}"/>
              </a:ext>
            </a:extLst>
          </p:cNvPr>
          <p:cNvPicPr>
            <a:picLocks noChangeAspect="1"/>
          </p:cNvPicPr>
          <p:nvPr userDrawn="1"/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9"/>
              </a:ext>
            </a:extLst>
          </a:blip>
          <a:stretch>
            <a:fillRect/>
          </a:stretch>
        </p:blipFill>
        <p:spPr>
          <a:xfrm>
            <a:off x="5875420" y="4382898"/>
            <a:ext cx="685800" cy="685800"/>
          </a:xfrm>
          <a:prstGeom prst="rect">
            <a:avLst/>
          </a:prstGeom>
        </p:spPr>
      </p:pic>
      <p:pic>
        <p:nvPicPr>
          <p:cNvPr id="141" name="Grafika 140">
            <a:extLst>
              <a:ext uri="{FF2B5EF4-FFF2-40B4-BE49-F238E27FC236}">
                <a16:creationId xmlns:a16="http://schemas.microsoft.com/office/drawing/2014/main" id="{0AD5D398-3BCB-4BF8-BF1C-8EF2FA79DC41}"/>
              </a:ext>
            </a:extLst>
          </p:cNvPr>
          <p:cNvPicPr>
            <a:picLocks noChangeAspect="1"/>
          </p:cNvPicPr>
          <p:nvPr userDrawn="1"/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1"/>
              </a:ext>
            </a:extLst>
          </a:blip>
          <a:stretch>
            <a:fillRect/>
          </a:stretch>
        </p:blipFill>
        <p:spPr>
          <a:xfrm>
            <a:off x="10588929" y="5214511"/>
            <a:ext cx="685800" cy="685800"/>
          </a:xfrm>
          <a:prstGeom prst="rect">
            <a:avLst/>
          </a:prstGeom>
        </p:spPr>
      </p:pic>
      <p:pic>
        <p:nvPicPr>
          <p:cNvPr id="143" name="Grafika 142">
            <a:extLst>
              <a:ext uri="{FF2B5EF4-FFF2-40B4-BE49-F238E27FC236}">
                <a16:creationId xmlns:a16="http://schemas.microsoft.com/office/drawing/2014/main" id="{71459F4D-6506-4E2A-BA42-611D07CF14F7}"/>
              </a:ext>
            </a:extLst>
          </p:cNvPr>
          <p:cNvPicPr>
            <a:picLocks noChangeAspect="1"/>
          </p:cNvPicPr>
          <p:nvPr userDrawn="1"/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3"/>
              </a:ext>
            </a:extLst>
          </a:blip>
          <a:stretch>
            <a:fillRect/>
          </a:stretch>
        </p:blipFill>
        <p:spPr>
          <a:xfrm>
            <a:off x="7973559" y="519884"/>
            <a:ext cx="685800" cy="685800"/>
          </a:xfrm>
          <a:prstGeom prst="rect">
            <a:avLst/>
          </a:prstGeom>
        </p:spPr>
      </p:pic>
      <p:pic>
        <p:nvPicPr>
          <p:cNvPr id="145" name="Grafika 144">
            <a:extLst>
              <a:ext uri="{FF2B5EF4-FFF2-40B4-BE49-F238E27FC236}">
                <a16:creationId xmlns:a16="http://schemas.microsoft.com/office/drawing/2014/main" id="{B5FEAC69-2273-41A9-9F86-C956999FDFAF}"/>
              </a:ext>
            </a:extLst>
          </p:cNvPr>
          <p:cNvPicPr>
            <a:picLocks noChangeAspect="1"/>
          </p:cNvPicPr>
          <p:nvPr userDrawn="1"/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5"/>
              </a:ext>
            </a:extLst>
          </a:blip>
          <a:stretch>
            <a:fillRect/>
          </a:stretch>
        </p:blipFill>
        <p:spPr>
          <a:xfrm>
            <a:off x="199089" y="5274425"/>
            <a:ext cx="685800" cy="685800"/>
          </a:xfrm>
          <a:prstGeom prst="rect">
            <a:avLst/>
          </a:prstGeom>
        </p:spPr>
      </p:pic>
      <p:pic>
        <p:nvPicPr>
          <p:cNvPr id="147" name="Grafika 146">
            <a:extLst>
              <a:ext uri="{FF2B5EF4-FFF2-40B4-BE49-F238E27FC236}">
                <a16:creationId xmlns:a16="http://schemas.microsoft.com/office/drawing/2014/main" id="{F51130D8-B196-4D77-B933-A9C8DC6EAC21}"/>
              </a:ext>
            </a:extLst>
          </p:cNvPr>
          <p:cNvPicPr>
            <a:picLocks noChangeAspect="1"/>
          </p:cNvPicPr>
          <p:nvPr userDrawn="1"/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7"/>
              </a:ext>
            </a:extLst>
          </a:blip>
          <a:stretch>
            <a:fillRect/>
          </a:stretch>
        </p:blipFill>
        <p:spPr>
          <a:xfrm>
            <a:off x="11360046" y="5274425"/>
            <a:ext cx="685800" cy="685800"/>
          </a:xfrm>
          <a:prstGeom prst="rect">
            <a:avLst/>
          </a:prstGeom>
        </p:spPr>
      </p:pic>
      <p:pic>
        <p:nvPicPr>
          <p:cNvPr id="149" name="Grafika 148">
            <a:extLst>
              <a:ext uri="{FF2B5EF4-FFF2-40B4-BE49-F238E27FC236}">
                <a16:creationId xmlns:a16="http://schemas.microsoft.com/office/drawing/2014/main" id="{DFF45E67-EB80-4F74-8E99-F3096E7CED2F}"/>
              </a:ext>
            </a:extLst>
          </p:cNvPr>
          <p:cNvPicPr>
            <a:picLocks noChangeAspect="1"/>
          </p:cNvPicPr>
          <p:nvPr userDrawn="1"/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9"/>
              </a:ext>
            </a:extLst>
          </a:blip>
          <a:stretch>
            <a:fillRect/>
          </a:stretch>
        </p:blipFill>
        <p:spPr>
          <a:xfrm>
            <a:off x="4403731" y="5232191"/>
            <a:ext cx="685800" cy="685800"/>
          </a:xfrm>
          <a:prstGeom prst="rect">
            <a:avLst/>
          </a:prstGeom>
        </p:spPr>
      </p:pic>
      <p:pic>
        <p:nvPicPr>
          <p:cNvPr id="151" name="Grafika 150">
            <a:extLst>
              <a:ext uri="{FF2B5EF4-FFF2-40B4-BE49-F238E27FC236}">
                <a16:creationId xmlns:a16="http://schemas.microsoft.com/office/drawing/2014/main" id="{148C1F45-561A-4AE2-908F-E96E3BA6DADF}"/>
              </a:ext>
            </a:extLst>
          </p:cNvPr>
          <p:cNvPicPr>
            <a:picLocks noChangeAspect="1"/>
          </p:cNvPicPr>
          <p:nvPr userDrawn="1"/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1"/>
              </a:ext>
            </a:extLst>
          </a:blip>
          <a:stretch>
            <a:fillRect/>
          </a:stretch>
        </p:blipFill>
        <p:spPr>
          <a:xfrm>
            <a:off x="4976763" y="4404720"/>
            <a:ext cx="685800" cy="685800"/>
          </a:xfrm>
          <a:prstGeom prst="rect">
            <a:avLst/>
          </a:prstGeom>
        </p:spPr>
      </p:pic>
      <p:pic>
        <p:nvPicPr>
          <p:cNvPr id="153" name="Grafika 152">
            <a:extLst>
              <a:ext uri="{FF2B5EF4-FFF2-40B4-BE49-F238E27FC236}">
                <a16:creationId xmlns:a16="http://schemas.microsoft.com/office/drawing/2014/main" id="{392853B1-33CF-46C5-A187-8BA2217E62B0}"/>
              </a:ext>
            </a:extLst>
          </p:cNvPr>
          <p:cNvPicPr>
            <a:picLocks noChangeAspect="1"/>
          </p:cNvPicPr>
          <p:nvPr userDrawn="1"/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3"/>
              </a:ext>
            </a:extLst>
          </a:blip>
          <a:stretch>
            <a:fillRect/>
          </a:stretch>
        </p:blipFill>
        <p:spPr>
          <a:xfrm>
            <a:off x="8776018" y="468102"/>
            <a:ext cx="685800" cy="685800"/>
          </a:xfrm>
          <a:prstGeom prst="rect">
            <a:avLst/>
          </a:prstGeom>
        </p:spPr>
      </p:pic>
      <p:pic>
        <p:nvPicPr>
          <p:cNvPr id="155" name="Grafika 154">
            <a:extLst>
              <a:ext uri="{FF2B5EF4-FFF2-40B4-BE49-F238E27FC236}">
                <a16:creationId xmlns:a16="http://schemas.microsoft.com/office/drawing/2014/main" id="{4CB8673E-B179-4FA8-9332-BBC8EB31B933}"/>
              </a:ext>
            </a:extLst>
          </p:cNvPr>
          <p:cNvPicPr>
            <a:picLocks noChangeAspect="1"/>
          </p:cNvPicPr>
          <p:nvPr userDrawn="1"/>
        </p:nvPicPr>
        <p:blipFill>
          <a:blip r:embed="rId14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5"/>
              </a:ext>
            </a:extLst>
          </a:blip>
          <a:stretch>
            <a:fillRect/>
          </a:stretch>
        </p:blipFill>
        <p:spPr>
          <a:xfrm>
            <a:off x="7307617" y="5199958"/>
            <a:ext cx="685800" cy="685800"/>
          </a:xfrm>
          <a:prstGeom prst="rect">
            <a:avLst/>
          </a:prstGeom>
        </p:spPr>
      </p:pic>
      <p:pic>
        <p:nvPicPr>
          <p:cNvPr id="157" name="Grafika 156">
            <a:extLst>
              <a:ext uri="{FF2B5EF4-FFF2-40B4-BE49-F238E27FC236}">
                <a16:creationId xmlns:a16="http://schemas.microsoft.com/office/drawing/2014/main" id="{6F1C5C1C-38D4-4E9A-B637-9F6A2E4D8898}"/>
              </a:ext>
            </a:extLst>
          </p:cNvPr>
          <p:cNvPicPr>
            <a:picLocks noChangeAspect="1"/>
          </p:cNvPicPr>
          <p:nvPr userDrawn="1"/>
        </p:nvPicPr>
        <p:blipFill>
          <a:blip r:embed="rId14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7"/>
              </a:ext>
            </a:extLst>
          </a:blip>
          <a:stretch>
            <a:fillRect/>
          </a:stretch>
        </p:blipFill>
        <p:spPr>
          <a:xfrm>
            <a:off x="1972888" y="5274425"/>
            <a:ext cx="685800" cy="685800"/>
          </a:xfrm>
          <a:prstGeom prst="rect">
            <a:avLst/>
          </a:prstGeom>
        </p:spPr>
      </p:pic>
      <p:pic>
        <p:nvPicPr>
          <p:cNvPr id="159" name="Grafika 158">
            <a:extLst>
              <a:ext uri="{FF2B5EF4-FFF2-40B4-BE49-F238E27FC236}">
                <a16:creationId xmlns:a16="http://schemas.microsoft.com/office/drawing/2014/main" id="{2EFE29DC-8FF4-4560-B9C0-DCC319B318F4}"/>
              </a:ext>
            </a:extLst>
          </p:cNvPr>
          <p:cNvPicPr>
            <a:picLocks noChangeAspect="1"/>
          </p:cNvPicPr>
          <p:nvPr userDrawn="1"/>
        </p:nvPicPr>
        <p:blipFill>
          <a:blip r:embed="rId14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9"/>
              </a:ext>
            </a:extLst>
          </a:blip>
          <a:stretch>
            <a:fillRect/>
          </a:stretch>
        </p:blipFill>
        <p:spPr>
          <a:xfrm>
            <a:off x="6561220" y="5214889"/>
            <a:ext cx="685800" cy="685800"/>
          </a:xfrm>
          <a:prstGeom prst="rect">
            <a:avLst/>
          </a:prstGeom>
        </p:spPr>
      </p:pic>
      <p:pic>
        <p:nvPicPr>
          <p:cNvPr id="161" name="Grafika 160">
            <a:extLst>
              <a:ext uri="{FF2B5EF4-FFF2-40B4-BE49-F238E27FC236}">
                <a16:creationId xmlns:a16="http://schemas.microsoft.com/office/drawing/2014/main" id="{166E48EB-5BD1-4EE6-BAF9-8559DA6B18C3}"/>
              </a:ext>
            </a:extLst>
          </p:cNvPr>
          <p:cNvPicPr>
            <a:picLocks noChangeAspect="1"/>
          </p:cNvPicPr>
          <p:nvPr userDrawn="1"/>
        </p:nvPicPr>
        <p:blipFill>
          <a:blip r:embed="rId15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1"/>
              </a:ext>
            </a:extLst>
          </a:blip>
          <a:stretch>
            <a:fillRect/>
          </a:stretch>
        </p:blipFill>
        <p:spPr>
          <a:xfrm>
            <a:off x="5814823" y="5232191"/>
            <a:ext cx="685800" cy="685800"/>
          </a:xfrm>
          <a:prstGeom prst="rect">
            <a:avLst/>
          </a:prstGeom>
        </p:spPr>
      </p:pic>
      <p:pic>
        <p:nvPicPr>
          <p:cNvPr id="163" name="Grafika 162">
            <a:extLst>
              <a:ext uri="{FF2B5EF4-FFF2-40B4-BE49-F238E27FC236}">
                <a16:creationId xmlns:a16="http://schemas.microsoft.com/office/drawing/2014/main" id="{31E31EE2-0FE0-4550-89DC-83023AAE8559}"/>
              </a:ext>
            </a:extLst>
          </p:cNvPr>
          <p:cNvPicPr>
            <a:picLocks noChangeAspect="1"/>
          </p:cNvPicPr>
          <p:nvPr userDrawn="1"/>
        </p:nvPicPr>
        <p:blipFill>
          <a:blip r:embed="rId15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3"/>
              </a:ext>
            </a:extLst>
          </a:blip>
          <a:stretch>
            <a:fillRect/>
          </a:stretch>
        </p:blipFill>
        <p:spPr>
          <a:xfrm>
            <a:off x="9821139" y="5199958"/>
            <a:ext cx="685800" cy="685800"/>
          </a:xfrm>
          <a:prstGeom prst="rect">
            <a:avLst/>
          </a:prstGeom>
        </p:spPr>
      </p:pic>
      <p:pic>
        <p:nvPicPr>
          <p:cNvPr id="165" name="Grafika 164">
            <a:extLst>
              <a:ext uri="{FF2B5EF4-FFF2-40B4-BE49-F238E27FC236}">
                <a16:creationId xmlns:a16="http://schemas.microsoft.com/office/drawing/2014/main" id="{328ED446-A75C-4B17-9888-906CE712B4B2}"/>
              </a:ext>
            </a:extLst>
          </p:cNvPr>
          <p:cNvPicPr>
            <a:picLocks noChangeAspect="1"/>
          </p:cNvPicPr>
          <p:nvPr userDrawn="1"/>
        </p:nvPicPr>
        <p:blipFill>
          <a:blip r:embed="rId15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5"/>
              </a:ext>
            </a:extLst>
          </a:blip>
          <a:stretch>
            <a:fillRect/>
          </a:stretch>
        </p:blipFill>
        <p:spPr>
          <a:xfrm>
            <a:off x="9019770" y="5203298"/>
            <a:ext cx="685800" cy="685800"/>
          </a:xfrm>
          <a:prstGeom prst="rect">
            <a:avLst/>
          </a:prstGeom>
        </p:spPr>
      </p:pic>
      <p:pic>
        <p:nvPicPr>
          <p:cNvPr id="167" name="Grafika 166">
            <a:extLst>
              <a:ext uri="{FF2B5EF4-FFF2-40B4-BE49-F238E27FC236}">
                <a16:creationId xmlns:a16="http://schemas.microsoft.com/office/drawing/2014/main" id="{ABD37981-2366-4C96-B80E-704EEC91E99A}"/>
              </a:ext>
            </a:extLst>
          </p:cNvPr>
          <p:cNvPicPr>
            <a:picLocks noChangeAspect="1"/>
          </p:cNvPicPr>
          <p:nvPr userDrawn="1"/>
        </p:nvPicPr>
        <p:blipFill>
          <a:blip r:embed="rId15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7"/>
              </a:ext>
            </a:extLst>
          </a:blip>
          <a:stretch>
            <a:fillRect/>
          </a:stretch>
        </p:blipFill>
        <p:spPr>
          <a:xfrm>
            <a:off x="8261907" y="5214511"/>
            <a:ext cx="685800" cy="685800"/>
          </a:xfrm>
          <a:prstGeom prst="rect">
            <a:avLst/>
          </a:prstGeom>
        </p:spPr>
      </p:pic>
      <p:pic>
        <p:nvPicPr>
          <p:cNvPr id="169" name="Grafika 168">
            <a:extLst>
              <a:ext uri="{FF2B5EF4-FFF2-40B4-BE49-F238E27FC236}">
                <a16:creationId xmlns:a16="http://schemas.microsoft.com/office/drawing/2014/main" id="{7EAC4800-79C3-49B5-B147-9AAEB228E8F8}"/>
              </a:ext>
            </a:extLst>
          </p:cNvPr>
          <p:cNvPicPr>
            <a:picLocks noChangeAspect="1"/>
          </p:cNvPicPr>
          <p:nvPr userDrawn="1"/>
        </p:nvPicPr>
        <p:blipFill>
          <a:blip r:embed="rId15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9"/>
              </a:ext>
            </a:extLst>
          </a:blip>
          <a:stretch>
            <a:fillRect/>
          </a:stretch>
        </p:blipFill>
        <p:spPr>
          <a:xfrm>
            <a:off x="1035325" y="6103025"/>
            <a:ext cx="685800" cy="685800"/>
          </a:xfrm>
          <a:prstGeom prst="rect">
            <a:avLst/>
          </a:prstGeom>
        </p:spPr>
      </p:pic>
      <p:pic>
        <p:nvPicPr>
          <p:cNvPr id="171" name="Grafika 170">
            <a:extLst>
              <a:ext uri="{FF2B5EF4-FFF2-40B4-BE49-F238E27FC236}">
                <a16:creationId xmlns:a16="http://schemas.microsoft.com/office/drawing/2014/main" id="{F22741EE-568F-47B0-B8D4-BFD1607ABDC5}"/>
              </a:ext>
            </a:extLst>
          </p:cNvPr>
          <p:cNvPicPr>
            <a:picLocks noChangeAspect="1"/>
          </p:cNvPicPr>
          <p:nvPr userDrawn="1"/>
        </p:nvPicPr>
        <p:blipFill>
          <a:blip r:embed="rId16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1"/>
              </a:ext>
            </a:extLst>
          </a:blip>
          <a:stretch>
            <a:fillRect/>
          </a:stretch>
        </p:blipFill>
        <p:spPr>
          <a:xfrm>
            <a:off x="93484" y="6103025"/>
            <a:ext cx="685800" cy="685800"/>
          </a:xfrm>
          <a:prstGeom prst="rect">
            <a:avLst/>
          </a:prstGeom>
        </p:spPr>
      </p:pic>
      <p:pic>
        <p:nvPicPr>
          <p:cNvPr id="173" name="Grafika 172">
            <a:extLst>
              <a:ext uri="{FF2B5EF4-FFF2-40B4-BE49-F238E27FC236}">
                <a16:creationId xmlns:a16="http://schemas.microsoft.com/office/drawing/2014/main" id="{6E888DF5-0AE2-4D2F-AD14-C59347B47842}"/>
              </a:ext>
            </a:extLst>
          </p:cNvPr>
          <p:cNvPicPr>
            <a:picLocks noChangeAspect="1"/>
          </p:cNvPicPr>
          <p:nvPr userDrawn="1"/>
        </p:nvPicPr>
        <p:blipFill>
          <a:blip r:embed="rId16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3"/>
              </a:ext>
            </a:extLst>
          </a:blip>
          <a:stretch>
            <a:fillRect/>
          </a:stretch>
        </p:blipFill>
        <p:spPr>
          <a:xfrm>
            <a:off x="10237148" y="4304585"/>
            <a:ext cx="685800" cy="685800"/>
          </a:xfrm>
          <a:prstGeom prst="rect">
            <a:avLst/>
          </a:prstGeom>
        </p:spPr>
      </p:pic>
      <p:pic>
        <p:nvPicPr>
          <p:cNvPr id="175" name="Grafika 174">
            <a:extLst>
              <a:ext uri="{FF2B5EF4-FFF2-40B4-BE49-F238E27FC236}">
                <a16:creationId xmlns:a16="http://schemas.microsoft.com/office/drawing/2014/main" id="{87589AB7-4DED-44D3-9138-834D5E543621}"/>
              </a:ext>
            </a:extLst>
          </p:cNvPr>
          <p:cNvPicPr>
            <a:picLocks noChangeAspect="1"/>
          </p:cNvPicPr>
          <p:nvPr userDrawn="1"/>
        </p:nvPicPr>
        <p:blipFill>
          <a:blip r:embed="rId16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5"/>
              </a:ext>
            </a:extLst>
          </a:blip>
          <a:stretch>
            <a:fillRect/>
          </a:stretch>
        </p:blipFill>
        <p:spPr>
          <a:xfrm>
            <a:off x="2671973" y="1217145"/>
            <a:ext cx="685800" cy="685800"/>
          </a:xfrm>
          <a:prstGeom prst="rect">
            <a:avLst/>
          </a:prstGeom>
        </p:spPr>
      </p:pic>
      <p:pic>
        <p:nvPicPr>
          <p:cNvPr id="177" name="Grafika 176">
            <a:extLst>
              <a:ext uri="{FF2B5EF4-FFF2-40B4-BE49-F238E27FC236}">
                <a16:creationId xmlns:a16="http://schemas.microsoft.com/office/drawing/2014/main" id="{12115EA1-F33C-4CEF-A56F-458082B9B289}"/>
              </a:ext>
            </a:extLst>
          </p:cNvPr>
          <p:cNvPicPr>
            <a:picLocks noChangeAspect="1"/>
          </p:cNvPicPr>
          <p:nvPr userDrawn="1"/>
        </p:nvPicPr>
        <p:blipFill>
          <a:blip r:embed="rId16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7"/>
              </a:ext>
            </a:extLst>
          </a:blip>
          <a:stretch>
            <a:fillRect/>
          </a:stretch>
        </p:blipFill>
        <p:spPr>
          <a:xfrm>
            <a:off x="3477666" y="6112080"/>
            <a:ext cx="685800" cy="685800"/>
          </a:xfrm>
          <a:prstGeom prst="rect">
            <a:avLst/>
          </a:prstGeom>
        </p:spPr>
      </p:pic>
      <p:pic>
        <p:nvPicPr>
          <p:cNvPr id="179" name="Grafika 178">
            <a:extLst>
              <a:ext uri="{FF2B5EF4-FFF2-40B4-BE49-F238E27FC236}">
                <a16:creationId xmlns:a16="http://schemas.microsoft.com/office/drawing/2014/main" id="{38670B52-136A-4D45-86D9-DA1B565CFF18}"/>
              </a:ext>
            </a:extLst>
          </p:cNvPr>
          <p:cNvPicPr>
            <a:picLocks noChangeAspect="1"/>
          </p:cNvPicPr>
          <p:nvPr userDrawn="1"/>
        </p:nvPicPr>
        <p:blipFill>
          <a:blip r:embed="rId16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9"/>
              </a:ext>
            </a:extLst>
          </a:blip>
          <a:stretch>
            <a:fillRect/>
          </a:stretch>
        </p:blipFill>
        <p:spPr>
          <a:xfrm>
            <a:off x="2691847" y="6069680"/>
            <a:ext cx="685800" cy="685800"/>
          </a:xfrm>
          <a:prstGeom prst="rect">
            <a:avLst/>
          </a:prstGeom>
        </p:spPr>
      </p:pic>
      <p:pic>
        <p:nvPicPr>
          <p:cNvPr id="181" name="Grafika 180">
            <a:extLst>
              <a:ext uri="{FF2B5EF4-FFF2-40B4-BE49-F238E27FC236}">
                <a16:creationId xmlns:a16="http://schemas.microsoft.com/office/drawing/2014/main" id="{ED707E2C-C652-4FB0-B21E-A0BDA4AF4DFC}"/>
              </a:ext>
            </a:extLst>
          </p:cNvPr>
          <p:cNvPicPr>
            <a:picLocks noChangeAspect="1"/>
          </p:cNvPicPr>
          <p:nvPr userDrawn="1"/>
        </p:nvPicPr>
        <p:blipFill>
          <a:blip r:embed="rId17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1"/>
              </a:ext>
            </a:extLst>
          </a:blip>
          <a:stretch>
            <a:fillRect/>
          </a:stretch>
        </p:blipFill>
        <p:spPr>
          <a:xfrm>
            <a:off x="1839220" y="6103025"/>
            <a:ext cx="685800" cy="685800"/>
          </a:xfrm>
          <a:prstGeom prst="rect">
            <a:avLst/>
          </a:prstGeom>
        </p:spPr>
      </p:pic>
      <p:pic>
        <p:nvPicPr>
          <p:cNvPr id="183" name="Grafika 182">
            <a:extLst>
              <a:ext uri="{FF2B5EF4-FFF2-40B4-BE49-F238E27FC236}">
                <a16:creationId xmlns:a16="http://schemas.microsoft.com/office/drawing/2014/main" id="{00842153-D28B-4AEA-BA84-3250341CC8DC}"/>
              </a:ext>
            </a:extLst>
          </p:cNvPr>
          <p:cNvPicPr>
            <a:picLocks noChangeAspect="1"/>
          </p:cNvPicPr>
          <p:nvPr userDrawn="1"/>
        </p:nvPicPr>
        <p:blipFill>
          <a:blip r:embed="rId17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3"/>
              </a:ext>
            </a:extLst>
          </a:blip>
          <a:stretch>
            <a:fillRect/>
          </a:stretch>
        </p:blipFill>
        <p:spPr>
          <a:xfrm>
            <a:off x="6718984" y="6095331"/>
            <a:ext cx="685800" cy="685800"/>
          </a:xfrm>
          <a:prstGeom prst="rect">
            <a:avLst/>
          </a:prstGeom>
        </p:spPr>
      </p:pic>
      <p:pic>
        <p:nvPicPr>
          <p:cNvPr id="185" name="Grafika 184">
            <a:extLst>
              <a:ext uri="{FF2B5EF4-FFF2-40B4-BE49-F238E27FC236}">
                <a16:creationId xmlns:a16="http://schemas.microsoft.com/office/drawing/2014/main" id="{5DD73689-5658-4A45-95EF-96EDAED4F6FC}"/>
              </a:ext>
            </a:extLst>
          </p:cNvPr>
          <p:cNvPicPr>
            <a:picLocks noChangeAspect="1"/>
          </p:cNvPicPr>
          <p:nvPr userDrawn="1"/>
        </p:nvPicPr>
        <p:blipFill>
          <a:blip r:embed="rId17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5"/>
              </a:ext>
            </a:extLst>
          </a:blip>
          <a:stretch>
            <a:fillRect/>
          </a:stretch>
        </p:blipFill>
        <p:spPr>
          <a:xfrm>
            <a:off x="5882311" y="6127394"/>
            <a:ext cx="685800" cy="685800"/>
          </a:xfrm>
          <a:prstGeom prst="rect">
            <a:avLst/>
          </a:prstGeom>
        </p:spPr>
      </p:pic>
      <p:pic>
        <p:nvPicPr>
          <p:cNvPr id="187" name="Grafika 186">
            <a:extLst>
              <a:ext uri="{FF2B5EF4-FFF2-40B4-BE49-F238E27FC236}">
                <a16:creationId xmlns:a16="http://schemas.microsoft.com/office/drawing/2014/main" id="{CFB65F40-B3CE-4360-9322-3C7D8B683F63}"/>
              </a:ext>
            </a:extLst>
          </p:cNvPr>
          <p:cNvPicPr>
            <a:picLocks noChangeAspect="1"/>
          </p:cNvPicPr>
          <p:nvPr userDrawn="1"/>
        </p:nvPicPr>
        <p:blipFill>
          <a:blip r:embed="rId17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7"/>
              </a:ext>
            </a:extLst>
          </a:blip>
          <a:stretch>
            <a:fillRect/>
          </a:stretch>
        </p:blipFill>
        <p:spPr>
          <a:xfrm>
            <a:off x="5137860" y="6100160"/>
            <a:ext cx="685800" cy="685800"/>
          </a:xfrm>
          <a:prstGeom prst="rect">
            <a:avLst/>
          </a:prstGeom>
        </p:spPr>
      </p:pic>
      <p:pic>
        <p:nvPicPr>
          <p:cNvPr id="189" name="Grafika 188">
            <a:extLst>
              <a:ext uri="{FF2B5EF4-FFF2-40B4-BE49-F238E27FC236}">
                <a16:creationId xmlns:a16="http://schemas.microsoft.com/office/drawing/2014/main" id="{9853E56A-BCC2-41F2-83E2-8C03E2B98E19}"/>
              </a:ext>
            </a:extLst>
          </p:cNvPr>
          <p:cNvPicPr>
            <a:picLocks noChangeAspect="1"/>
          </p:cNvPicPr>
          <p:nvPr userDrawn="1"/>
        </p:nvPicPr>
        <p:blipFill>
          <a:blip r:embed="rId17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9"/>
              </a:ext>
            </a:extLst>
          </a:blip>
          <a:stretch>
            <a:fillRect/>
          </a:stretch>
        </p:blipFill>
        <p:spPr>
          <a:xfrm>
            <a:off x="4321867" y="2007629"/>
            <a:ext cx="685800" cy="685800"/>
          </a:xfrm>
          <a:prstGeom prst="rect">
            <a:avLst/>
          </a:prstGeom>
        </p:spPr>
      </p:pic>
      <p:pic>
        <p:nvPicPr>
          <p:cNvPr id="191" name="Grafika 190">
            <a:extLst>
              <a:ext uri="{FF2B5EF4-FFF2-40B4-BE49-F238E27FC236}">
                <a16:creationId xmlns:a16="http://schemas.microsoft.com/office/drawing/2014/main" id="{EB556B00-D91F-48C5-A46E-615B2DF7FEBD}"/>
              </a:ext>
            </a:extLst>
          </p:cNvPr>
          <p:cNvPicPr>
            <a:picLocks noChangeAspect="1"/>
          </p:cNvPicPr>
          <p:nvPr userDrawn="1"/>
        </p:nvPicPr>
        <p:blipFill>
          <a:blip r:embed="rId18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1"/>
              </a:ext>
            </a:extLst>
          </a:blip>
          <a:stretch>
            <a:fillRect/>
          </a:stretch>
        </p:blipFill>
        <p:spPr>
          <a:xfrm>
            <a:off x="9152726" y="6095331"/>
            <a:ext cx="685800" cy="685800"/>
          </a:xfrm>
          <a:prstGeom prst="rect">
            <a:avLst/>
          </a:prstGeom>
        </p:spPr>
      </p:pic>
      <p:pic>
        <p:nvPicPr>
          <p:cNvPr id="193" name="Grafika 192">
            <a:extLst>
              <a:ext uri="{FF2B5EF4-FFF2-40B4-BE49-F238E27FC236}">
                <a16:creationId xmlns:a16="http://schemas.microsoft.com/office/drawing/2014/main" id="{4113346F-1A5A-4B97-82B2-65C22843F5F8}"/>
              </a:ext>
            </a:extLst>
          </p:cNvPr>
          <p:cNvPicPr>
            <a:picLocks noChangeAspect="1"/>
          </p:cNvPicPr>
          <p:nvPr userDrawn="1"/>
        </p:nvPicPr>
        <p:blipFill>
          <a:blip r:embed="rId18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3"/>
              </a:ext>
            </a:extLst>
          </a:blip>
          <a:stretch>
            <a:fillRect/>
          </a:stretch>
        </p:blipFill>
        <p:spPr>
          <a:xfrm>
            <a:off x="8323315" y="6125355"/>
            <a:ext cx="685800" cy="685800"/>
          </a:xfrm>
          <a:prstGeom prst="rect">
            <a:avLst/>
          </a:prstGeom>
        </p:spPr>
      </p:pic>
      <p:pic>
        <p:nvPicPr>
          <p:cNvPr id="195" name="Grafika 194">
            <a:extLst>
              <a:ext uri="{FF2B5EF4-FFF2-40B4-BE49-F238E27FC236}">
                <a16:creationId xmlns:a16="http://schemas.microsoft.com/office/drawing/2014/main" id="{3F41F5F8-0093-47D7-92D0-3CE3497D2D67}"/>
              </a:ext>
            </a:extLst>
          </p:cNvPr>
          <p:cNvPicPr>
            <a:picLocks noChangeAspect="1"/>
          </p:cNvPicPr>
          <p:nvPr userDrawn="1"/>
        </p:nvPicPr>
        <p:blipFill>
          <a:blip r:embed="rId18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5"/>
              </a:ext>
            </a:extLst>
          </a:blip>
          <a:stretch>
            <a:fillRect/>
          </a:stretch>
        </p:blipFill>
        <p:spPr>
          <a:xfrm>
            <a:off x="7470917" y="6114299"/>
            <a:ext cx="685800" cy="685800"/>
          </a:xfrm>
          <a:prstGeom prst="rect">
            <a:avLst/>
          </a:prstGeom>
        </p:spPr>
      </p:pic>
      <p:pic>
        <p:nvPicPr>
          <p:cNvPr id="197" name="Grafika 196">
            <a:extLst>
              <a:ext uri="{FF2B5EF4-FFF2-40B4-BE49-F238E27FC236}">
                <a16:creationId xmlns:a16="http://schemas.microsoft.com/office/drawing/2014/main" id="{26254B98-AF0B-4ED8-BB82-533FC73D6331}"/>
              </a:ext>
            </a:extLst>
          </p:cNvPr>
          <p:cNvPicPr>
            <a:picLocks noChangeAspect="1"/>
          </p:cNvPicPr>
          <p:nvPr userDrawn="1"/>
        </p:nvPicPr>
        <p:blipFill>
          <a:blip r:embed="rId18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7"/>
              </a:ext>
            </a:extLst>
          </a:blip>
          <a:stretch>
            <a:fillRect/>
          </a:stretch>
        </p:blipFill>
        <p:spPr>
          <a:xfrm>
            <a:off x="5961756" y="3554979"/>
            <a:ext cx="685800" cy="685800"/>
          </a:xfrm>
          <a:prstGeom prst="rect">
            <a:avLst/>
          </a:prstGeom>
        </p:spPr>
      </p:pic>
      <p:pic>
        <p:nvPicPr>
          <p:cNvPr id="199" name="Grafika 198">
            <a:extLst>
              <a:ext uri="{FF2B5EF4-FFF2-40B4-BE49-F238E27FC236}">
                <a16:creationId xmlns:a16="http://schemas.microsoft.com/office/drawing/2014/main" id="{852B0CBA-DF28-470F-9F4D-6E54383DD762}"/>
              </a:ext>
            </a:extLst>
          </p:cNvPr>
          <p:cNvPicPr>
            <a:picLocks noChangeAspect="1"/>
          </p:cNvPicPr>
          <p:nvPr userDrawn="1"/>
        </p:nvPicPr>
        <p:blipFill>
          <a:blip r:embed="rId18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9"/>
              </a:ext>
            </a:extLst>
          </a:blip>
          <a:stretch>
            <a:fillRect/>
          </a:stretch>
        </p:blipFill>
        <p:spPr>
          <a:xfrm>
            <a:off x="3614018" y="5265943"/>
            <a:ext cx="685800" cy="685800"/>
          </a:xfrm>
          <a:prstGeom prst="rect">
            <a:avLst/>
          </a:prstGeom>
        </p:spPr>
      </p:pic>
      <p:pic>
        <p:nvPicPr>
          <p:cNvPr id="201" name="Grafika 200">
            <a:extLst>
              <a:ext uri="{FF2B5EF4-FFF2-40B4-BE49-F238E27FC236}">
                <a16:creationId xmlns:a16="http://schemas.microsoft.com/office/drawing/2014/main" id="{F5D0F001-EC54-4C30-8DD7-C95950DE31E6}"/>
              </a:ext>
            </a:extLst>
          </p:cNvPr>
          <p:cNvPicPr>
            <a:picLocks noChangeAspect="1"/>
          </p:cNvPicPr>
          <p:nvPr userDrawn="1"/>
        </p:nvPicPr>
        <p:blipFill>
          <a:blip r:embed="rId19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1"/>
              </a:ext>
            </a:extLst>
          </a:blip>
          <a:stretch>
            <a:fillRect/>
          </a:stretch>
        </p:blipFill>
        <p:spPr>
          <a:xfrm>
            <a:off x="11159511" y="6134056"/>
            <a:ext cx="685800" cy="685800"/>
          </a:xfrm>
          <a:prstGeom prst="rect">
            <a:avLst/>
          </a:prstGeom>
        </p:spPr>
      </p:pic>
      <p:pic>
        <p:nvPicPr>
          <p:cNvPr id="203" name="Grafika 202">
            <a:extLst>
              <a:ext uri="{FF2B5EF4-FFF2-40B4-BE49-F238E27FC236}">
                <a16:creationId xmlns:a16="http://schemas.microsoft.com/office/drawing/2014/main" id="{F422C86B-4374-484A-B789-D2807BFC5AB1}"/>
              </a:ext>
            </a:extLst>
          </p:cNvPr>
          <p:cNvPicPr>
            <a:picLocks noChangeAspect="1"/>
          </p:cNvPicPr>
          <p:nvPr userDrawn="1"/>
        </p:nvPicPr>
        <p:blipFill>
          <a:blip r:embed="rId19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3"/>
              </a:ext>
            </a:extLst>
          </a:blip>
          <a:stretch>
            <a:fillRect/>
          </a:stretch>
        </p:blipFill>
        <p:spPr>
          <a:xfrm>
            <a:off x="10036478" y="6063961"/>
            <a:ext cx="685800" cy="685800"/>
          </a:xfrm>
          <a:prstGeom prst="rect">
            <a:avLst/>
          </a:prstGeom>
        </p:spPr>
      </p:pic>
      <p:pic>
        <p:nvPicPr>
          <p:cNvPr id="205" name="Grafika 204">
            <a:extLst>
              <a:ext uri="{FF2B5EF4-FFF2-40B4-BE49-F238E27FC236}">
                <a16:creationId xmlns:a16="http://schemas.microsoft.com/office/drawing/2014/main" id="{839D41BA-9748-4959-8874-904F28E7CF81}"/>
              </a:ext>
            </a:extLst>
          </p:cNvPr>
          <p:cNvPicPr>
            <a:picLocks noChangeAspect="1"/>
          </p:cNvPicPr>
          <p:nvPr userDrawn="1"/>
        </p:nvPicPr>
        <p:blipFill>
          <a:blip r:embed="rId19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5"/>
              </a:ext>
            </a:extLst>
          </a:blip>
          <a:stretch>
            <a:fillRect/>
          </a:stretch>
        </p:blipFill>
        <p:spPr>
          <a:xfrm>
            <a:off x="9500155" y="471762"/>
            <a:ext cx="685800" cy="685800"/>
          </a:xfrm>
          <a:prstGeom prst="rect">
            <a:avLst/>
          </a:prstGeom>
        </p:spPr>
      </p:pic>
      <p:pic>
        <p:nvPicPr>
          <p:cNvPr id="207" name="Grafika 206">
            <a:extLst>
              <a:ext uri="{FF2B5EF4-FFF2-40B4-BE49-F238E27FC236}">
                <a16:creationId xmlns:a16="http://schemas.microsoft.com/office/drawing/2014/main" id="{C689ABD2-4ECF-424F-8AB4-3C74C7DC6F2D}"/>
              </a:ext>
            </a:extLst>
          </p:cNvPr>
          <p:cNvPicPr>
            <a:picLocks noChangeAspect="1"/>
          </p:cNvPicPr>
          <p:nvPr userDrawn="1"/>
        </p:nvPicPr>
        <p:blipFill>
          <a:blip r:embed="rId19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7"/>
              </a:ext>
            </a:extLst>
          </a:blip>
          <a:stretch>
            <a:fillRect/>
          </a:stretch>
        </p:blipFill>
        <p:spPr>
          <a:xfrm>
            <a:off x="10467085" y="492821"/>
            <a:ext cx="685800" cy="685800"/>
          </a:xfrm>
          <a:prstGeom prst="rect">
            <a:avLst/>
          </a:prstGeom>
        </p:spPr>
      </p:pic>
      <p:pic>
        <p:nvPicPr>
          <p:cNvPr id="209" name="Grafika 208">
            <a:extLst>
              <a:ext uri="{FF2B5EF4-FFF2-40B4-BE49-F238E27FC236}">
                <a16:creationId xmlns:a16="http://schemas.microsoft.com/office/drawing/2014/main" id="{F620BD1E-6EA3-4E75-9151-899FA149B2CA}"/>
              </a:ext>
            </a:extLst>
          </p:cNvPr>
          <p:cNvPicPr>
            <a:picLocks noChangeAspect="1"/>
          </p:cNvPicPr>
          <p:nvPr userDrawn="1"/>
        </p:nvPicPr>
        <p:blipFill>
          <a:blip r:embed="rId19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9"/>
              </a:ext>
            </a:extLst>
          </a:blip>
          <a:stretch>
            <a:fillRect/>
          </a:stretch>
        </p:blipFill>
        <p:spPr>
          <a:xfrm>
            <a:off x="11220924" y="472669"/>
            <a:ext cx="685800" cy="685800"/>
          </a:xfrm>
          <a:prstGeom prst="rect">
            <a:avLst/>
          </a:prstGeom>
        </p:spPr>
      </p:pic>
      <p:pic>
        <p:nvPicPr>
          <p:cNvPr id="210" name="Grafika 209">
            <a:extLst>
              <a:ext uri="{FF2B5EF4-FFF2-40B4-BE49-F238E27FC236}">
                <a16:creationId xmlns:a16="http://schemas.microsoft.com/office/drawing/2014/main" id="{9BA5E3F0-3C44-43B6-8B07-F07AF76D4542}"/>
              </a:ext>
            </a:extLst>
          </p:cNvPr>
          <p:cNvPicPr>
            <a:picLocks noChangeAspect="1"/>
          </p:cNvPicPr>
          <p:nvPr userDrawn="1"/>
        </p:nvPicPr>
        <p:blipFill>
          <a:blip r:embed="rId20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1"/>
              </a:ext>
            </a:extLst>
          </a:blip>
          <a:stretch>
            <a:fillRect/>
          </a:stretch>
        </p:blipFill>
        <p:spPr>
          <a:xfrm>
            <a:off x="1130776" y="2032851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48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D06244FB-7B8B-40C8-9581-76C305BD9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numeru slajdu 5">
            <a:extLst>
              <a:ext uri="{FF2B5EF4-FFF2-40B4-BE49-F238E27FC236}">
                <a16:creationId xmlns:a16="http://schemas.microsoft.com/office/drawing/2014/main" id="{87606A61-E291-4A7F-A310-88CF813B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pic>
        <p:nvPicPr>
          <p:cNvPr id="4" name="Obraz 3">
            <a:extLst>
              <a:ext uri="{FF2B5EF4-FFF2-40B4-BE49-F238E27FC236}">
                <a16:creationId xmlns:a16="http://schemas.microsoft.com/office/drawing/2014/main" id="{A94EDCC1-8E33-42B6-B3C0-A911332726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734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wa zdjęcia + dwie kolumny teks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96AAC8-AF96-4E9D-8D11-CD5F8C0682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6024785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Obrazek w tle</a:t>
            </a:r>
          </a:p>
        </p:txBody>
      </p:sp>
      <p:sp>
        <p:nvSpPr>
          <p:cNvPr id="7" name="Symbol zastępczy obrazu 5">
            <a:extLst>
              <a:ext uri="{FF2B5EF4-FFF2-40B4-BE49-F238E27FC236}">
                <a16:creationId xmlns:a16="http://schemas.microsoft.com/office/drawing/2014/main" id="{1AA24621-2FEB-4649-AF72-0B2DC6C95B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64368" y="0"/>
            <a:ext cx="6024785" cy="6858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Obrazek w tle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49F2FAEF-C839-48F8-ABF0-A352C6C4114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0340" y="1796753"/>
            <a:ext cx="5751320" cy="3264494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 numCol="2" spcCol="180000" anchor="ctr"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</a:t>
            </a:r>
            <a:r>
              <a:rPr lang="pl-PL" dirty="0" err="1"/>
              <a:t>Aenean</a:t>
            </a:r>
            <a:r>
              <a:rPr lang="pl-PL" dirty="0"/>
              <a:t> vel elit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mauris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. Ac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consequat</a:t>
            </a:r>
            <a:r>
              <a:rPr lang="pl-PL" dirty="0"/>
              <a:t> </a:t>
            </a:r>
            <a:r>
              <a:rPr lang="pl-PL" dirty="0" err="1"/>
              <a:t>semper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nam </a:t>
            </a:r>
            <a:r>
              <a:rPr lang="pl-PL" dirty="0" err="1"/>
              <a:t>libero</a:t>
            </a:r>
            <a:r>
              <a:rPr lang="pl-PL" dirty="0"/>
              <a:t>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laoreet</a:t>
            </a:r>
            <a:r>
              <a:rPr lang="pl-PL" dirty="0"/>
              <a:t>.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a </a:t>
            </a:r>
            <a:r>
              <a:rPr lang="pl-PL" dirty="0" err="1"/>
              <a:t>iaculis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erat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. </a:t>
            </a:r>
            <a:r>
              <a:rPr lang="pl-PL" dirty="0" err="1"/>
              <a:t>Sem</a:t>
            </a:r>
            <a:r>
              <a:rPr lang="pl-PL" dirty="0"/>
              <a:t>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.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senectus</a:t>
            </a:r>
            <a:r>
              <a:rPr lang="pl-PL" dirty="0"/>
              <a:t> et. </a:t>
            </a:r>
            <a:r>
              <a:rPr lang="pl-PL" dirty="0" err="1"/>
              <a:t>Laoreet</a:t>
            </a:r>
            <a:r>
              <a:rPr lang="pl-PL" dirty="0"/>
              <a:t> id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. </a:t>
            </a:r>
            <a:r>
              <a:rPr lang="pl-PL" dirty="0" err="1"/>
              <a:t>Semper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at. Elit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senectus</a:t>
            </a:r>
            <a:r>
              <a:rPr lang="pl-PL" dirty="0"/>
              <a:t> et </a:t>
            </a:r>
            <a:r>
              <a:rPr lang="pl-PL" dirty="0" err="1"/>
              <a:t>netus</a:t>
            </a:r>
            <a:r>
              <a:rPr lang="pl-PL" dirty="0"/>
              <a:t>. </a:t>
            </a:r>
            <a:r>
              <a:rPr lang="pl-PL" dirty="0" err="1"/>
              <a:t>Purus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in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vitae. </a:t>
            </a:r>
            <a:r>
              <a:rPr lang="pl-PL" dirty="0" err="1"/>
              <a:t>Tellus</a:t>
            </a:r>
            <a:r>
              <a:rPr lang="pl-PL" dirty="0"/>
              <a:t> in </a:t>
            </a:r>
            <a:r>
              <a:rPr lang="pl-PL" dirty="0" err="1"/>
              <a:t>metus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id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.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 </a:t>
            </a:r>
            <a:r>
              <a:rPr lang="pl-PL" dirty="0" err="1"/>
              <a:t>Tincidunt</a:t>
            </a:r>
            <a:r>
              <a:rPr lang="pl-PL" dirty="0"/>
              <a:t> nunc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 et ligula.</a:t>
            </a:r>
          </a:p>
          <a:p>
            <a:pPr lvl="0"/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facilisi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tempus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 urna id </a:t>
            </a:r>
            <a:r>
              <a:rPr lang="pl-PL" dirty="0" err="1"/>
              <a:t>volutpat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erat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in dictum.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Enim</a:t>
            </a:r>
            <a:r>
              <a:rPr lang="pl-PL" dirty="0"/>
              <a:t> nunc </a:t>
            </a:r>
            <a:r>
              <a:rPr lang="pl-PL" dirty="0" err="1"/>
              <a:t>faucibus</a:t>
            </a:r>
            <a:r>
              <a:rPr lang="pl-PL" dirty="0"/>
              <a:t> a </a:t>
            </a:r>
            <a:r>
              <a:rPr lang="pl-PL" dirty="0" err="1"/>
              <a:t>pellentesque</a:t>
            </a:r>
            <a:r>
              <a:rPr lang="pl-PL" dirty="0"/>
              <a:t>. </a:t>
            </a:r>
            <a:r>
              <a:rPr lang="pl-PL" dirty="0" err="1"/>
              <a:t>Ultrices</a:t>
            </a:r>
            <a:r>
              <a:rPr lang="pl-PL" dirty="0"/>
              <a:t> in </a:t>
            </a:r>
            <a:r>
              <a:rPr lang="pl-PL" dirty="0" err="1"/>
              <a:t>iaculis</a:t>
            </a:r>
            <a:r>
              <a:rPr lang="pl-PL" dirty="0"/>
              <a:t> nunc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. Id </a:t>
            </a:r>
            <a:r>
              <a:rPr lang="pl-PL" dirty="0" err="1"/>
              <a:t>venenatis</a:t>
            </a:r>
            <a:r>
              <a:rPr lang="pl-PL" dirty="0"/>
              <a:t> a </a:t>
            </a:r>
            <a:r>
              <a:rPr lang="pl-PL" dirty="0" err="1"/>
              <a:t>condimentum</a:t>
            </a:r>
            <a:r>
              <a:rPr lang="pl-PL" dirty="0"/>
              <a:t> vitae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. </a:t>
            </a:r>
            <a:r>
              <a:rPr lang="pl-PL" dirty="0" err="1"/>
              <a:t>Praesent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.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blandit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 in. Vel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 non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neque</a:t>
            </a:r>
            <a:r>
              <a:rPr lang="pl-PL" dirty="0"/>
              <a:t>. </a:t>
            </a:r>
            <a:r>
              <a:rPr lang="pl-PL" dirty="0" err="1"/>
              <a:t>Gravida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blandit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.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gravida</a:t>
            </a:r>
            <a:r>
              <a:rPr lang="pl-PL" dirty="0"/>
              <a:t> dictum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placerat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8303503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ztery zdjęcia + dwie kolumny tekst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5">
            <a:extLst>
              <a:ext uri="{FF2B5EF4-FFF2-40B4-BE49-F238E27FC236}">
                <a16:creationId xmlns:a16="http://schemas.microsoft.com/office/drawing/2014/main" id="{26661D35-670E-4A1D-AFC8-9BBFDEF9E52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6024785" cy="33456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Obrazek w tle</a:t>
            </a:r>
          </a:p>
        </p:txBody>
      </p:sp>
      <p:sp>
        <p:nvSpPr>
          <p:cNvPr id="8" name="Symbol zastępczy obrazu 5">
            <a:extLst>
              <a:ext uri="{FF2B5EF4-FFF2-40B4-BE49-F238E27FC236}">
                <a16:creationId xmlns:a16="http://schemas.microsoft.com/office/drawing/2014/main" id="{D20F63A2-A9F1-4024-8B72-F2C3626F608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67215" y="0"/>
            <a:ext cx="6024785" cy="334567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Obrazek w tle</a:t>
            </a:r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3196AAC8-AF96-4E9D-8D11-CD5F8C0682A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3512321"/>
            <a:ext cx="6024785" cy="334567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Obrazek w tle</a:t>
            </a:r>
          </a:p>
        </p:txBody>
      </p:sp>
      <p:sp>
        <p:nvSpPr>
          <p:cNvPr id="7" name="Symbol zastępczy obrazu 5">
            <a:extLst>
              <a:ext uri="{FF2B5EF4-FFF2-40B4-BE49-F238E27FC236}">
                <a16:creationId xmlns:a16="http://schemas.microsoft.com/office/drawing/2014/main" id="{1AA24621-2FEB-4649-AF72-0B2DC6C95B2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164368" y="3512320"/>
            <a:ext cx="6024785" cy="334567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Obrazek w tle</a:t>
            </a:r>
          </a:p>
        </p:txBody>
      </p:sp>
      <p:sp>
        <p:nvSpPr>
          <p:cNvPr id="9" name="Symbol zastępczy tekstu 3">
            <a:extLst>
              <a:ext uri="{FF2B5EF4-FFF2-40B4-BE49-F238E27FC236}">
                <a16:creationId xmlns:a16="http://schemas.microsoft.com/office/drawing/2014/main" id="{2FE11F28-129D-41FC-8A5D-7408F10F04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20340" y="1796753"/>
            <a:ext cx="5751320" cy="3264494"/>
          </a:xfrm>
          <a:prstGeom prst="rect">
            <a:avLst/>
          </a:prstGeom>
          <a:solidFill>
            <a:schemeClr val="bg1"/>
          </a:solidFill>
        </p:spPr>
        <p:txBody>
          <a:bodyPr lIns="180000" tIns="180000" rIns="180000" bIns="180000" numCol="2" spcCol="180000" anchor="ctr">
            <a:normAutofit/>
          </a:bodyPr>
          <a:lstStyle>
            <a:lvl1pPr>
              <a:defRPr sz="120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</a:t>
            </a:r>
            <a:r>
              <a:rPr lang="pl-PL" dirty="0" err="1"/>
              <a:t>Aenean</a:t>
            </a:r>
            <a:r>
              <a:rPr lang="pl-PL" dirty="0"/>
              <a:t> vel elit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mauris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. Ac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consequat</a:t>
            </a:r>
            <a:r>
              <a:rPr lang="pl-PL" dirty="0"/>
              <a:t> </a:t>
            </a:r>
            <a:r>
              <a:rPr lang="pl-PL" dirty="0" err="1"/>
              <a:t>semper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nam </a:t>
            </a:r>
            <a:r>
              <a:rPr lang="pl-PL" dirty="0" err="1"/>
              <a:t>libero</a:t>
            </a:r>
            <a:r>
              <a:rPr lang="pl-PL" dirty="0"/>
              <a:t>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laoreet</a:t>
            </a:r>
            <a:r>
              <a:rPr lang="pl-PL" dirty="0"/>
              <a:t>.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a </a:t>
            </a:r>
            <a:r>
              <a:rPr lang="pl-PL" dirty="0" err="1"/>
              <a:t>iaculis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erat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. </a:t>
            </a:r>
            <a:r>
              <a:rPr lang="pl-PL" dirty="0" err="1"/>
              <a:t>Sem</a:t>
            </a:r>
            <a:r>
              <a:rPr lang="pl-PL" dirty="0"/>
              <a:t>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.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senectus</a:t>
            </a:r>
            <a:r>
              <a:rPr lang="pl-PL" dirty="0"/>
              <a:t> et. </a:t>
            </a:r>
            <a:r>
              <a:rPr lang="pl-PL" dirty="0" err="1"/>
              <a:t>Laoreet</a:t>
            </a:r>
            <a:r>
              <a:rPr lang="pl-PL" dirty="0"/>
              <a:t> id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. </a:t>
            </a:r>
            <a:r>
              <a:rPr lang="pl-PL" dirty="0" err="1"/>
              <a:t>Semper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at. Elit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senectus</a:t>
            </a:r>
            <a:r>
              <a:rPr lang="pl-PL" dirty="0"/>
              <a:t> et </a:t>
            </a:r>
            <a:r>
              <a:rPr lang="pl-PL" dirty="0" err="1"/>
              <a:t>netus</a:t>
            </a:r>
            <a:r>
              <a:rPr lang="pl-PL" dirty="0"/>
              <a:t>. </a:t>
            </a:r>
            <a:r>
              <a:rPr lang="pl-PL" dirty="0" err="1"/>
              <a:t>Purus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 in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vitae. </a:t>
            </a:r>
            <a:r>
              <a:rPr lang="pl-PL" dirty="0" err="1"/>
              <a:t>Tellus</a:t>
            </a:r>
            <a:r>
              <a:rPr lang="pl-PL" dirty="0"/>
              <a:t> in </a:t>
            </a:r>
            <a:r>
              <a:rPr lang="pl-PL" dirty="0" err="1"/>
              <a:t>metus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.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id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.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 </a:t>
            </a:r>
            <a:r>
              <a:rPr lang="pl-PL" dirty="0" err="1"/>
              <a:t>Tincidunt</a:t>
            </a:r>
            <a:r>
              <a:rPr lang="pl-PL" dirty="0"/>
              <a:t> nunc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 et ligula.</a:t>
            </a:r>
          </a:p>
          <a:p>
            <a:pPr lvl="0"/>
            <a:r>
              <a:rPr lang="pl-PL" dirty="0" err="1"/>
              <a:t>Vestibulum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facilisi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tempus</a:t>
            </a:r>
            <a:r>
              <a:rPr lang="pl-PL" dirty="0"/>
              <a:t> </a:t>
            </a:r>
            <a:r>
              <a:rPr lang="pl-PL" dirty="0" err="1"/>
              <a:t>iaculis</a:t>
            </a:r>
            <a:r>
              <a:rPr lang="pl-PL" dirty="0"/>
              <a:t> urna id </a:t>
            </a:r>
            <a:r>
              <a:rPr lang="pl-PL" dirty="0" err="1"/>
              <a:t>volutpat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erat</a:t>
            </a:r>
            <a:r>
              <a:rPr lang="pl-PL" dirty="0"/>
              <a:t>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in dictum.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dui</a:t>
            </a:r>
            <a:r>
              <a:rPr lang="pl-PL" dirty="0"/>
              <a:t>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Enim</a:t>
            </a:r>
            <a:r>
              <a:rPr lang="pl-PL" dirty="0"/>
              <a:t> nunc </a:t>
            </a:r>
            <a:r>
              <a:rPr lang="pl-PL" dirty="0" err="1"/>
              <a:t>faucibus</a:t>
            </a:r>
            <a:r>
              <a:rPr lang="pl-PL" dirty="0"/>
              <a:t> a </a:t>
            </a:r>
            <a:r>
              <a:rPr lang="pl-PL" dirty="0" err="1"/>
              <a:t>pellentesque</a:t>
            </a:r>
            <a:r>
              <a:rPr lang="pl-PL" dirty="0"/>
              <a:t>. </a:t>
            </a:r>
            <a:r>
              <a:rPr lang="pl-PL" dirty="0" err="1"/>
              <a:t>Ultrices</a:t>
            </a:r>
            <a:r>
              <a:rPr lang="pl-PL" dirty="0"/>
              <a:t> in </a:t>
            </a:r>
            <a:r>
              <a:rPr lang="pl-PL" dirty="0" err="1"/>
              <a:t>iaculis</a:t>
            </a:r>
            <a:r>
              <a:rPr lang="pl-PL" dirty="0"/>
              <a:t> nunc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. Id </a:t>
            </a:r>
            <a:r>
              <a:rPr lang="pl-PL" dirty="0" err="1"/>
              <a:t>venenatis</a:t>
            </a:r>
            <a:r>
              <a:rPr lang="pl-PL" dirty="0"/>
              <a:t> a </a:t>
            </a:r>
            <a:r>
              <a:rPr lang="pl-PL" dirty="0" err="1"/>
              <a:t>condimentum</a:t>
            </a:r>
            <a:r>
              <a:rPr lang="pl-PL" dirty="0"/>
              <a:t> vitae </a:t>
            </a:r>
            <a:r>
              <a:rPr lang="pl-PL" dirty="0" err="1"/>
              <a:t>sapien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. </a:t>
            </a:r>
            <a:r>
              <a:rPr lang="pl-PL" dirty="0" err="1"/>
              <a:t>Praesent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.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blandit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 in. Vel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porta</a:t>
            </a:r>
            <a:r>
              <a:rPr lang="pl-PL" dirty="0"/>
              <a:t> non </a:t>
            </a:r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neque</a:t>
            </a:r>
            <a:r>
              <a:rPr lang="pl-PL" dirty="0"/>
              <a:t>. </a:t>
            </a:r>
            <a:r>
              <a:rPr lang="pl-PL" dirty="0" err="1"/>
              <a:t>Gravida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blandit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.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ultrices</a:t>
            </a:r>
            <a:r>
              <a:rPr lang="pl-PL" dirty="0"/>
              <a:t> </a:t>
            </a:r>
            <a:r>
              <a:rPr lang="pl-PL" dirty="0" err="1"/>
              <a:t>gravida</a:t>
            </a:r>
            <a:r>
              <a:rPr lang="pl-PL" dirty="0"/>
              <a:t> dictum </a:t>
            </a:r>
            <a:r>
              <a:rPr lang="pl-PL" dirty="0" err="1"/>
              <a:t>fusce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placerat</a:t>
            </a:r>
            <a:r>
              <a:rPr lang="pl-P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35243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827A5B7-EAAD-4ADE-A5E3-B2D463D3D4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2088" y="4149002"/>
            <a:ext cx="5864570" cy="739820"/>
          </a:xfr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NAZWA SLAJDA</a:t>
            </a:r>
          </a:p>
        </p:txBody>
      </p:sp>
      <p:grpSp>
        <p:nvGrpSpPr>
          <p:cNvPr id="3" name="Grupa 2">
            <a:extLst>
              <a:ext uri="{FF2B5EF4-FFF2-40B4-BE49-F238E27FC236}">
                <a16:creationId xmlns:a16="http://schemas.microsoft.com/office/drawing/2014/main" id="{24885083-B40D-4416-A386-A18595FD3E0A}"/>
              </a:ext>
            </a:extLst>
          </p:cNvPr>
          <p:cNvGrpSpPr/>
          <p:nvPr userDrawn="1"/>
        </p:nvGrpSpPr>
        <p:grpSpPr>
          <a:xfrm>
            <a:off x="1" y="0"/>
            <a:ext cx="10820999" cy="2709000"/>
            <a:chOff x="-135454" y="-4963"/>
            <a:chExt cx="10820999" cy="2709000"/>
          </a:xfrm>
        </p:grpSpPr>
        <p:sp>
          <p:nvSpPr>
            <p:cNvPr id="4" name="Prostokąt 3">
              <a:extLst>
                <a:ext uri="{FF2B5EF4-FFF2-40B4-BE49-F238E27FC236}">
                  <a16:creationId xmlns:a16="http://schemas.microsoft.com/office/drawing/2014/main" id="{DCF798DF-CC23-432E-8A18-FA3140BB0A03}"/>
                </a:ext>
              </a:extLst>
            </p:cNvPr>
            <p:cNvSpPr/>
            <p:nvPr/>
          </p:nvSpPr>
          <p:spPr>
            <a:xfrm>
              <a:off x="-135454" y="-4963"/>
              <a:ext cx="2181000" cy="2709000"/>
            </a:xfrm>
            <a:prstGeom prst="rect">
              <a:avLst/>
            </a:prstGeom>
            <a:solidFill>
              <a:srgbClr val="6AE1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5" name="Prostokąt 4">
              <a:extLst>
                <a:ext uri="{FF2B5EF4-FFF2-40B4-BE49-F238E27FC236}">
                  <a16:creationId xmlns:a16="http://schemas.microsoft.com/office/drawing/2014/main" id="{FD63FB0A-0933-459E-A0B0-ECA436011FDF}"/>
                </a:ext>
              </a:extLst>
            </p:cNvPr>
            <p:cNvSpPr/>
            <p:nvPr/>
          </p:nvSpPr>
          <p:spPr>
            <a:xfrm>
              <a:off x="2045545" y="-4963"/>
              <a:ext cx="2160000" cy="2709000"/>
            </a:xfrm>
            <a:prstGeom prst="rect">
              <a:avLst/>
            </a:prstGeom>
            <a:solidFill>
              <a:srgbClr val="3BD8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6" name="Prostokąt 5">
              <a:extLst>
                <a:ext uri="{FF2B5EF4-FFF2-40B4-BE49-F238E27FC236}">
                  <a16:creationId xmlns:a16="http://schemas.microsoft.com/office/drawing/2014/main" id="{545C7A4C-EFFD-4B48-B15D-FEBA78C3A647}"/>
                </a:ext>
              </a:extLst>
            </p:cNvPr>
            <p:cNvSpPr/>
            <p:nvPr/>
          </p:nvSpPr>
          <p:spPr>
            <a:xfrm>
              <a:off x="4205545" y="-4963"/>
              <a:ext cx="2160000" cy="2709000"/>
            </a:xfrm>
            <a:prstGeom prst="rect">
              <a:avLst/>
            </a:prstGeom>
            <a:solidFill>
              <a:srgbClr val="09B5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  <p:sp>
          <p:nvSpPr>
            <p:cNvPr id="7" name="Prostokąt 6">
              <a:extLst>
                <a:ext uri="{FF2B5EF4-FFF2-40B4-BE49-F238E27FC236}">
                  <a16:creationId xmlns:a16="http://schemas.microsoft.com/office/drawing/2014/main" id="{48D630F5-D884-46BC-9FD2-5770298C4104}"/>
                </a:ext>
              </a:extLst>
            </p:cNvPr>
            <p:cNvSpPr/>
            <p:nvPr/>
          </p:nvSpPr>
          <p:spPr>
            <a:xfrm>
              <a:off x="6365545" y="-4963"/>
              <a:ext cx="2160000" cy="2709000"/>
            </a:xfrm>
            <a:prstGeom prst="rect">
              <a:avLst/>
            </a:prstGeom>
            <a:solidFill>
              <a:srgbClr val="109B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8" name="Prostokąt 7">
              <a:extLst>
                <a:ext uri="{FF2B5EF4-FFF2-40B4-BE49-F238E27FC236}">
                  <a16:creationId xmlns:a16="http://schemas.microsoft.com/office/drawing/2014/main" id="{CFABCA06-0F1E-4022-AA1E-482EF29B98BA}"/>
                </a:ext>
              </a:extLst>
            </p:cNvPr>
            <p:cNvSpPr/>
            <p:nvPr/>
          </p:nvSpPr>
          <p:spPr>
            <a:xfrm>
              <a:off x="8525545" y="-4963"/>
              <a:ext cx="2160000" cy="2709000"/>
            </a:xfrm>
            <a:prstGeom prst="rect">
              <a:avLst/>
            </a:prstGeom>
            <a:solidFill>
              <a:srgbClr val="1A7B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 dirty="0"/>
            </a:p>
          </p:txBody>
        </p:sp>
      </p:grpSp>
      <p:sp>
        <p:nvSpPr>
          <p:cNvPr id="13" name="Prostokąt 12">
            <a:extLst>
              <a:ext uri="{FF2B5EF4-FFF2-40B4-BE49-F238E27FC236}">
                <a16:creationId xmlns:a16="http://schemas.microsoft.com/office/drawing/2014/main" id="{560C0394-FD81-49A1-8498-DD389A72AEA3}"/>
              </a:ext>
            </a:extLst>
          </p:cNvPr>
          <p:cNvSpPr/>
          <p:nvPr userDrawn="1"/>
        </p:nvSpPr>
        <p:spPr>
          <a:xfrm rot="5400000">
            <a:off x="-658836" y="4807837"/>
            <a:ext cx="1509759" cy="192088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Symbol zastępczy tekstu 3">
            <a:extLst>
              <a:ext uri="{FF2B5EF4-FFF2-40B4-BE49-F238E27FC236}">
                <a16:creationId xmlns:a16="http://schemas.microsoft.com/office/drawing/2014/main" id="{ED000E4F-D393-420B-8BC9-31732CF8AF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4963" y="4888821"/>
            <a:ext cx="2879725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6" name="Symbol zastępczy obrazu 15">
            <a:extLst>
              <a:ext uri="{FF2B5EF4-FFF2-40B4-BE49-F238E27FC236}">
                <a16:creationId xmlns:a16="http://schemas.microsoft.com/office/drawing/2014/main" id="{50E83FD4-9D24-4A62-BA44-187ABAD7819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0820400" y="0"/>
            <a:ext cx="1371600" cy="2708275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70E98F0D-7183-45F2-8273-05C7D9B30D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01</a:t>
            </a:r>
          </a:p>
          <a:p>
            <a:pPr lvl="0"/>
            <a:r>
              <a:rPr lang="pl-PL" dirty="0"/>
              <a:t>PIERWSZY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sp>
        <p:nvSpPr>
          <p:cNvPr id="19" name="Symbol zastępczy tekstu 17">
            <a:extLst>
              <a:ext uri="{FF2B5EF4-FFF2-40B4-BE49-F238E27FC236}">
                <a16:creationId xmlns:a16="http://schemas.microsoft.com/office/drawing/2014/main" id="{69E952B7-10D8-4012-80C5-3E1B8F080FA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81000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02</a:t>
            </a:r>
          </a:p>
          <a:p>
            <a:pPr lvl="0"/>
            <a:r>
              <a:rPr lang="pl-PL" dirty="0"/>
              <a:t>DRUGI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sp>
        <p:nvSpPr>
          <p:cNvPr id="20" name="Symbol zastępczy tekstu 17">
            <a:extLst>
              <a:ext uri="{FF2B5EF4-FFF2-40B4-BE49-F238E27FC236}">
                <a16:creationId xmlns:a16="http://schemas.microsoft.com/office/drawing/2014/main" id="{2B7190A8-5A62-487D-A816-72C219B360A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41000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03</a:t>
            </a:r>
          </a:p>
          <a:p>
            <a:pPr lvl="0"/>
            <a:r>
              <a:rPr lang="pl-PL" dirty="0"/>
              <a:t>TRZECI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sp>
        <p:nvSpPr>
          <p:cNvPr id="21" name="Symbol zastępczy tekstu 17">
            <a:extLst>
              <a:ext uri="{FF2B5EF4-FFF2-40B4-BE49-F238E27FC236}">
                <a16:creationId xmlns:a16="http://schemas.microsoft.com/office/drawing/2014/main" id="{F8CC93B8-1007-4467-ACFA-36992F81A57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501000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04</a:t>
            </a:r>
          </a:p>
          <a:p>
            <a:pPr lvl="0"/>
            <a:r>
              <a:rPr lang="pl-PL" dirty="0"/>
              <a:t>CZWARTY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sp>
        <p:nvSpPr>
          <p:cNvPr id="22" name="Symbol zastępczy tekstu 17">
            <a:extLst>
              <a:ext uri="{FF2B5EF4-FFF2-40B4-BE49-F238E27FC236}">
                <a16:creationId xmlns:a16="http://schemas.microsoft.com/office/drawing/2014/main" id="{0B9A5A6E-F81C-46A8-A4DF-78682D990A2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60400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05</a:t>
            </a:r>
          </a:p>
          <a:p>
            <a:pPr lvl="0"/>
            <a:r>
              <a:rPr lang="pl-PL" dirty="0"/>
              <a:t>PIĄTY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pic>
        <p:nvPicPr>
          <p:cNvPr id="23" name="Obraz 22">
            <a:extLst>
              <a:ext uri="{FF2B5EF4-FFF2-40B4-BE49-F238E27FC236}">
                <a16:creationId xmlns:a16="http://schemas.microsoft.com/office/drawing/2014/main" id="{FA490EDE-3D8C-4120-A827-92277358DD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316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DCF798DF-CC23-432E-8A18-FA3140BB0A03}"/>
              </a:ext>
            </a:extLst>
          </p:cNvPr>
          <p:cNvSpPr/>
          <p:nvPr/>
        </p:nvSpPr>
        <p:spPr>
          <a:xfrm>
            <a:off x="1" y="0"/>
            <a:ext cx="2181000" cy="2709000"/>
          </a:xfrm>
          <a:prstGeom prst="rect">
            <a:avLst/>
          </a:prstGeom>
          <a:solidFill>
            <a:srgbClr val="6AE1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6" name="Symbol zastępczy obrazu 15">
            <a:extLst>
              <a:ext uri="{FF2B5EF4-FFF2-40B4-BE49-F238E27FC236}">
                <a16:creationId xmlns:a16="http://schemas.microsoft.com/office/drawing/2014/main" id="{50E83FD4-9D24-4A62-BA44-187ABAD78197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2181001" y="0"/>
            <a:ext cx="10010999" cy="2708275"/>
          </a:xfr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18" name="Symbol zastępczy tekstu 17">
            <a:extLst>
              <a:ext uri="{FF2B5EF4-FFF2-40B4-BE49-F238E27FC236}">
                <a16:creationId xmlns:a16="http://schemas.microsoft.com/office/drawing/2014/main" id="{70E98F0D-7183-45F2-8273-05C7D9B30D1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01</a:t>
            </a:r>
          </a:p>
          <a:p>
            <a:pPr lvl="0"/>
            <a:r>
              <a:rPr lang="pl-PL" dirty="0"/>
              <a:t>PIERWSZY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05279FE-F87B-4AF9-B869-844C199A64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7750" y="3429000"/>
            <a:ext cx="10086975" cy="2876550"/>
          </a:xfrm>
        </p:spPr>
        <p:txBody>
          <a:bodyPr numCol="2" spcCol="1080000"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Nam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consequat</a:t>
            </a:r>
            <a:r>
              <a:rPr lang="pl-PL" dirty="0"/>
              <a:t> id </a:t>
            </a:r>
            <a:r>
              <a:rPr lang="pl-PL" dirty="0" err="1"/>
              <a:t>porta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phasellus</a:t>
            </a:r>
            <a:r>
              <a:rPr lang="pl-PL" dirty="0"/>
              <a:t> </a:t>
            </a:r>
            <a:r>
              <a:rPr lang="pl-PL" dirty="0" err="1"/>
              <a:t>faucibus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eleifend</a:t>
            </a:r>
            <a:r>
              <a:rPr lang="pl-PL" dirty="0"/>
              <a:t>. Massa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varius</a:t>
            </a:r>
            <a:r>
              <a:rPr lang="pl-PL" dirty="0"/>
              <a:t> vel </a:t>
            </a:r>
            <a:r>
              <a:rPr lang="pl-PL" dirty="0" err="1"/>
              <a:t>pharetra</a:t>
            </a:r>
            <a:r>
              <a:rPr lang="pl-PL" dirty="0"/>
              <a:t> vel </a:t>
            </a:r>
            <a:r>
              <a:rPr lang="pl-PL" dirty="0" err="1"/>
              <a:t>turpis</a:t>
            </a:r>
            <a:r>
              <a:rPr lang="pl-PL" dirty="0"/>
              <a:t> nunc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. </a:t>
            </a:r>
            <a:r>
              <a:rPr lang="pl-PL" dirty="0" err="1"/>
              <a:t>Pretium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potenti</a:t>
            </a:r>
            <a:r>
              <a:rPr lang="pl-PL" dirty="0"/>
              <a:t> </a:t>
            </a:r>
            <a:r>
              <a:rPr lang="pl-PL" dirty="0" err="1"/>
              <a:t>nullam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vitae. Elit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sollicitudin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. </a:t>
            </a:r>
            <a:r>
              <a:rPr lang="pl-PL" dirty="0" err="1"/>
              <a:t>Facilisis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aenean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donec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Sodales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</a:t>
            </a:r>
            <a:r>
              <a:rPr lang="pl-PL" dirty="0" err="1"/>
              <a:t>integer</a:t>
            </a:r>
            <a:r>
              <a:rPr lang="pl-PL" dirty="0"/>
              <a:t> vitae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venenatis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.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vitae et </a:t>
            </a:r>
            <a:r>
              <a:rPr lang="pl-PL" dirty="0" err="1"/>
              <a:t>leo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suscipit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. </a:t>
            </a:r>
            <a:r>
              <a:rPr lang="pl-PL" dirty="0" err="1"/>
              <a:t>Pellentesque</a:t>
            </a:r>
            <a:r>
              <a:rPr lang="pl-PL" dirty="0"/>
              <a:t> id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non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euismod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 at.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in </a:t>
            </a:r>
            <a:r>
              <a:rPr lang="pl-PL" dirty="0" err="1"/>
              <a:t>fermentum</a:t>
            </a:r>
            <a:r>
              <a:rPr lang="pl-PL" dirty="0"/>
              <a:t> </a:t>
            </a:r>
            <a:r>
              <a:rPr lang="pl-PL" dirty="0" err="1"/>
              <a:t>posuere</a:t>
            </a:r>
            <a:r>
              <a:rPr lang="pl-PL" dirty="0"/>
              <a:t> urna. </a:t>
            </a:r>
            <a:r>
              <a:rPr lang="pl-PL" dirty="0" err="1"/>
              <a:t>Aenean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in. In </a:t>
            </a:r>
            <a:r>
              <a:rPr lang="pl-PL" dirty="0" err="1"/>
              <a:t>iaculis</a:t>
            </a:r>
            <a:r>
              <a:rPr lang="pl-PL" dirty="0"/>
              <a:t> nunc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vitae </a:t>
            </a:r>
            <a:r>
              <a:rPr lang="pl-PL" dirty="0" err="1"/>
              <a:t>congue</a:t>
            </a:r>
            <a:r>
              <a:rPr lang="pl-PL" dirty="0"/>
              <a:t>.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condimentum</a:t>
            </a:r>
            <a:r>
              <a:rPr lang="pl-PL" dirty="0"/>
              <a:t>. </a:t>
            </a:r>
            <a:r>
              <a:rPr lang="pl-PL" dirty="0" err="1"/>
              <a:t>Rutrum</a:t>
            </a:r>
            <a:r>
              <a:rPr lang="pl-PL" dirty="0"/>
              <a:t> </a:t>
            </a:r>
            <a:r>
              <a:rPr lang="pl-PL" dirty="0" err="1"/>
              <a:t>quisque</a:t>
            </a:r>
            <a:r>
              <a:rPr lang="pl-PL" dirty="0"/>
              <a:t> non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. </a:t>
            </a:r>
            <a:r>
              <a:rPr lang="pl-PL" dirty="0" err="1"/>
              <a:t>Erat</a:t>
            </a:r>
            <a:r>
              <a:rPr lang="pl-PL" dirty="0"/>
              <a:t> nam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urna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id.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egestas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senectus</a:t>
            </a:r>
            <a:r>
              <a:rPr lang="pl-PL" dirty="0"/>
              <a:t> et </a:t>
            </a:r>
            <a:r>
              <a:rPr lang="pl-PL" dirty="0" err="1"/>
              <a:t>netus</a:t>
            </a:r>
            <a:r>
              <a:rPr lang="pl-PL" dirty="0"/>
              <a:t> et. Eu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dictum sit.</a:t>
            </a:r>
          </a:p>
        </p:txBody>
      </p:sp>
      <p:pic>
        <p:nvPicPr>
          <p:cNvPr id="24" name="Obraz 23">
            <a:extLst>
              <a:ext uri="{FF2B5EF4-FFF2-40B4-BE49-F238E27FC236}">
                <a16:creationId xmlns:a16="http://schemas.microsoft.com/office/drawing/2014/main" id="{9D64F708-2EFD-4691-A710-BB3425388C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397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05279FE-F87B-4AF9-B869-844C199A64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7750" y="3429000"/>
            <a:ext cx="10086975" cy="2876550"/>
          </a:xfrm>
        </p:spPr>
        <p:txBody>
          <a:bodyPr numCol="2" spcCol="1080000"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Nam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consequat</a:t>
            </a:r>
            <a:r>
              <a:rPr lang="pl-PL" dirty="0"/>
              <a:t> id </a:t>
            </a:r>
            <a:r>
              <a:rPr lang="pl-PL" dirty="0" err="1"/>
              <a:t>porta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phasellus</a:t>
            </a:r>
            <a:r>
              <a:rPr lang="pl-PL" dirty="0"/>
              <a:t> </a:t>
            </a:r>
            <a:r>
              <a:rPr lang="pl-PL" dirty="0" err="1"/>
              <a:t>faucibus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eleifend</a:t>
            </a:r>
            <a:r>
              <a:rPr lang="pl-PL" dirty="0"/>
              <a:t>. Massa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varius</a:t>
            </a:r>
            <a:r>
              <a:rPr lang="pl-PL" dirty="0"/>
              <a:t> vel </a:t>
            </a:r>
            <a:r>
              <a:rPr lang="pl-PL" dirty="0" err="1"/>
              <a:t>pharetra</a:t>
            </a:r>
            <a:r>
              <a:rPr lang="pl-PL" dirty="0"/>
              <a:t> vel </a:t>
            </a:r>
            <a:r>
              <a:rPr lang="pl-PL" dirty="0" err="1"/>
              <a:t>turpis</a:t>
            </a:r>
            <a:r>
              <a:rPr lang="pl-PL" dirty="0"/>
              <a:t> nunc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. </a:t>
            </a:r>
            <a:r>
              <a:rPr lang="pl-PL" dirty="0" err="1"/>
              <a:t>Pretium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potenti</a:t>
            </a:r>
            <a:r>
              <a:rPr lang="pl-PL" dirty="0"/>
              <a:t> </a:t>
            </a:r>
            <a:r>
              <a:rPr lang="pl-PL" dirty="0" err="1"/>
              <a:t>nullam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vitae. Elit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sollicitudin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. </a:t>
            </a:r>
            <a:r>
              <a:rPr lang="pl-PL" dirty="0" err="1"/>
              <a:t>Facilisis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aenean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donec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Sodales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</a:t>
            </a:r>
            <a:r>
              <a:rPr lang="pl-PL" dirty="0" err="1"/>
              <a:t>integer</a:t>
            </a:r>
            <a:r>
              <a:rPr lang="pl-PL" dirty="0"/>
              <a:t> vitae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venenatis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.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vitae et </a:t>
            </a:r>
            <a:r>
              <a:rPr lang="pl-PL" dirty="0" err="1"/>
              <a:t>leo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suscipit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. </a:t>
            </a:r>
            <a:r>
              <a:rPr lang="pl-PL" dirty="0" err="1"/>
              <a:t>Pellentesque</a:t>
            </a:r>
            <a:r>
              <a:rPr lang="pl-PL" dirty="0"/>
              <a:t> id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non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euismod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 at.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in </a:t>
            </a:r>
            <a:r>
              <a:rPr lang="pl-PL" dirty="0" err="1"/>
              <a:t>fermentum</a:t>
            </a:r>
            <a:r>
              <a:rPr lang="pl-PL" dirty="0"/>
              <a:t> </a:t>
            </a:r>
            <a:r>
              <a:rPr lang="pl-PL" dirty="0" err="1"/>
              <a:t>posuere</a:t>
            </a:r>
            <a:r>
              <a:rPr lang="pl-PL" dirty="0"/>
              <a:t> urna. </a:t>
            </a:r>
            <a:r>
              <a:rPr lang="pl-PL" dirty="0" err="1"/>
              <a:t>Aenean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in. In </a:t>
            </a:r>
            <a:r>
              <a:rPr lang="pl-PL" dirty="0" err="1"/>
              <a:t>iaculis</a:t>
            </a:r>
            <a:r>
              <a:rPr lang="pl-PL" dirty="0"/>
              <a:t> nunc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vitae </a:t>
            </a:r>
            <a:r>
              <a:rPr lang="pl-PL" dirty="0" err="1"/>
              <a:t>congue</a:t>
            </a:r>
            <a:r>
              <a:rPr lang="pl-PL" dirty="0"/>
              <a:t>.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condimentum</a:t>
            </a:r>
            <a:r>
              <a:rPr lang="pl-PL" dirty="0"/>
              <a:t>. </a:t>
            </a:r>
            <a:r>
              <a:rPr lang="pl-PL" dirty="0" err="1"/>
              <a:t>Rutrum</a:t>
            </a:r>
            <a:r>
              <a:rPr lang="pl-PL" dirty="0"/>
              <a:t> </a:t>
            </a:r>
            <a:r>
              <a:rPr lang="pl-PL" dirty="0" err="1"/>
              <a:t>quisque</a:t>
            </a:r>
            <a:r>
              <a:rPr lang="pl-PL" dirty="0"/>
              <a:t> non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. </a:t>
            </a:r>
            <a:r>
              <a:rPr lang="pl-PL" dirty="0" err="1"/>
              <a:t>Erat</a:t>
            </a:r>
            <a:r>
              <a:rPr lang="pl-PL" dirty="0"/>
              <a:t> nam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urna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id.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egestas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senectus</a:t>
            </a:r>
            <a:r>
              <a:rPr lang="pl-PL" dirty="0"/>
              <a:t> et </a:t>
            </a:r>
            <a:r>
              <a:rPr lang="pl-PL" dirty="0" err="1"/>
              <a:t>netus</a:t>
            </a:r>
            <a:r>
              <a:rPr lang="pl-PL" dirty="0"/>
              <a:t> et. Eu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dictum sit.</a:t>
            </a:r>
          </a:p>
        </p:txBody>
      </p:sp>
      <p:sp>
        <p:nvSpPr>
          <p:cNvPr id="23" name="Prostokąt 22">
            <a:extLst>
              <a:ext uri="{FF2B5EF4-FFF2-40B4-BE49-F238E27FC236}">
                <a16:creationId xmlns:a16="http://schemas.microsoft.com/office/drawing/2014/main" id="{67B400BD-D48B-4AA2-9034-BBC3A7F6E461}"/>
              </a:ext>
            </a:extLst>
          </p:cNvPr>
          <p:cNvSpPr/>
          <p:nvPr userDrawn="1"/>
        </p:nvSpPr>
        <p:spPr>
          <a:xfrm>
            <a:off x="2181000" y="0"/>
            <a:ext cx="2160000" cy="2707550"/>
          </a:xfrm>
          <a:prstGeom prst="rect">
            <a:avLst/>
          </a:prstGeom>
          <a:solidFill>
            <a:srgbClr val="3BD8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25" name="Symbol zastępczy tekstu 17">
            <a:extLst>
              <a:ext uri="{FF2B5EF4-FFF2-40B4-BE49-F238E27FC236}">
                <a16:creationId xmlns:a16="http://schemas.microsoft.com/office/drawing/2014/main" id="{FDF40568-ACAA-496B-97B7-5DF2148BFFB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81000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02</a:t>
            </a:r>
          </a:p>
          <a:p>
            <a:pPr lvl="0"/>
            <a:r>
              <a:rPr lang="pl-PL" dirty="0"/>
              <a:t>DRUGI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pic>
        <p:nvPicPr>
          <p:cNvPr id="27" name="Obraz 26">
            <a:extLst>
              <a:ext uri="{FF2B5EF4-FFF2-40B4-BE49-F238E27FC236}">
                <a16:creationId xmlns:a16="http://schemas.microsoft.com/office/drawing/2014/main" id="{51A41345-2364-4B15-A5D7-93358F5B08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674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05279FE-F87B-4AF9-B869-844C199A64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7750" y="3429000"/>
            <a:ext cx="10086975" cy="2876550"/>
          </a:xfrm>
        </p:spPr>
        <p:txBody>
          <a:bodyPr numCol="2" spcCol="1080000"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Nam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consequat</a:t>
            </a:r>
            <a:r>
              <a:rPr lang="pl-PL" dirty="0"/>
              <a:t> id </a:t>
            </a:r>
            <a:r>
              <a:rPr lang="pl-PL" dirty="0" err="1"/>
              <a:t>porta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phasellus</a:t>
            </a:r>
            <a:r>
              <a:rPr lang="pl-PL" dirty="0"/>
              <a:t> </a:t>
            </a:r>
            <a:r>
              <a:rPr lang="pl-PL" dirty="0" err="1"/>
              <a:t>faucibus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eleifend</a:t>
            </a:r>
            <a:r>
              <a:rPr lang="pl-PL" dirty="0"/>
              <a:t>. Massa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varius</a:t>
            </a:r>
            <a:r>
              <a:rPr lang="pl-PL" dirty="0"/>
              <a:t> vel </a:t>
            </a:r>
            <a:r>
              <a:rPr lang="pl-PL" dirty="0" err="1"/>
              <a:t>pharetra</a:t>
            </a:r>
            <a:r>
              <a:rPr lang="pl-PL" dirty="0"/>
              <a:t> vel </a:t>
            </a:r>
            <a:r>
              <a:rPr lang="pl-PL" dirty="0" err="1"/>
              <a:t>turpis</a:t>
            </a:r>
            <a:r>
              <a:rPr lang="pl-PL" dirty="0"/>
              <a:t> nunc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. </a:t>
            </a:r>
            <a:r>
              <a:rPr lang="pl-PL" dirty="0" err="1"/>
              <a:t>Pretium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potenti</a:t>
            </a:r>
            <a:r>
              <a:rPr lang="pl-PL" dirty="0"/>
              <a:t> </a:t>
            </a:r>
            <a:r>
              <a:rPr lang="pl-PL" dirty="0" err="1"/>
              <a:t>nullam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vitae. Elit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sollicitudin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. </a:t>
            </a:r>
            <a:r>
              <a:rPr lang="pl-PL" dirty="0" err="1"/>
              <a:t>Facilisis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aenean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donec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Sodales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</a:t>
            </a:r>
            <a:r>
              <a:rPr lang="pl-PL" dirty="0" err="1"/>
              <a:t>integer</a:t>
            </a:r>
            <a:r>
              <a:rPr lang="pl-PL" dirty="0"/>
              <a:t> vitae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venenatis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.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vitae et </a:t>
            </a:r>
            <a:r>
              <a:rPr lang="pl-PL" dirty="0" err="1"/>
              <a:t>leo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suscipit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. </a:t>
            </a:r>
            <a:r>
              <a:rPr lang="pl-PL" dirty="0" err="1"/>
              <a:t>Pellentesque</a:t>
            </a:r>
            <a:r>
              <a:rPr lang="pl-PL" dirty="0"/>
              <a:t> id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non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euismod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 at.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in </a:t>
            </a:r>
            <a:r>
              <a:rPr lang="pl-PL" dirty="0" err="1"/>
              <a:t>fermentum</a:t>
            </a:r>
            <a:r>
              <a:rPr lang="pl-PL" dirty="0"/>
              <a:t> </a:t>
            </a:r>
            <a:r>
              <a:rPr lang="pl-PL" dirty="0" err="1"/>
              <a:t>posuere</a:t>
            </a:r>
            <a:r>
              <a:rPr lang="pl-PL" dirty="0"/>
              <a:t> urna. </a:t>
            </a:r>
            <a:r>
              <a:rPr lang="pl-PL" dirty="0" err="1"/>
              <a:t>Aenean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in. In </a:t>
            </a:r>
            <a:r>
              <a:rPr lang="pl-PL" dirty="0" err="1"/>
              <a:t>iaculis</a:t>
            </a:r>
            <a:r>
              <a:rPr lang="pl-PL" dirty="0"/>
              <a:t> nunc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vitae </a:t>
            </a:r>
            <a:r>
              <a:rPr lang="pl-PL" dirty="0" err="1"/>
              <a:t>congue</a:t>
            </a:r>
            <a:r>
              <a:rPr lang="pl-PL" dirty="0"/>
              <a:t>.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condimentum</a:t>
            </a:r>
            <a:r>
              <a:rPr lang="pl-PL" dirty="0"/>
              <a:t>. </a:t>
            </a:r>
            <a:r>
              <a:rPr lang="pl-PL" dirty="0" err="1"/>
              <a:t>Rutrum</a:t>
            </a:r>
            <a:r>
              <a:rPr lang="pl-PL" dirty="0"/>
              <a:t> </a:t>
            </a:r>
            <a:r>
              <a:rPr lang="pl-PL" dirty="0" err="1"/>
              <a:t>quisque</a:t>
            </a:r>
            <a:r>
              <a:rPr lang="pl-PL" dirty="0"/>
              <a:t> non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. </a:t>
            </a:r>
            <a:r>
              <a:rPr lang="pl-PL" dirty="0" err="1"/>
              <a:t>Erat</a:t>
            </a:r>
            <a:r>
              <a:rPr lang="pl-PL" dirty="0"/>
              <a:t> nam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urna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id.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egestas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senectus</a:t>
            </a:r>
            <a:r>
              <a:rPr lang="pl-PL" dirty="0"/>
              <a:t> et </a:t>
            </a:r>
            <a:r>
              <a:rPr lang="pl-PL" dirty="0" err="1"/>
              <a:t>netus</a:t>
            </a:r>
            <a:r>
              <a:rPr lang="pl-PL" dirty="0"/>
              <a:t> et. Eu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dictum sit.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87051683-8A52-41F7-93DA-90E566015871}"/>
              </a:ext>
            </a:extLst>
          </p:cNvPr>
          <p:cNvSpPr/>
          <p:nvPr userDrawn="1"/>
        </p:nvSpPr>
        <p:spPr>
          <a:xfrm>
            <a:off x="4341000" y="0"/>
            <a:ext cx="2160000" cy="2709000"/>
          </a:xfrm>
          <a:prstGeom prst="rect">
            <a:avLst/>
          </a:prstGeom>
          <a:solidFill>
            <a:srgbClr val="09B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Symbol zastępczy tekstu 17">
            <a:extLst>
              <a:ext uri="{FF2B5EF4-FFF2-40B4-BE49-F238E27FC236}">
                <a16:creationId xmlns:a16="http://schemas.microsoft.com/office/drawing/2014/main" id="{DDEBCA00-1EB5-476F-89A4-4A1F5907AFA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4341000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03</a:t>
            </a:r>
          </a:p>
          <a:p>
            <a:pPr lvl="0"/>
            <a:r>
              <a:rPr lang="pl-PL" dirty="0"/>
              <a:t>TRZECI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234BDD2A-67D3-4837-8818-3B2DF369F3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84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05279FE-F87B-4AF9-B869-844C199A64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7750" y="3429000"/>
            <a:ext cx="10086975" cy="2876550"/>
          </a:xfrm>
        </p:spPr>
        <p:txBody>
          <a:bodyPr numCol="2" spcCol="1080000"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Nam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consequat</a:t>
            </a:r>
            <a:r>
              <a:rPr lang="pl-PL" dirty="0"/>
              <a:t> id </a:t>
            </a:r>
            <a:r>
              <a:rPr lang="pl-PL" dirty="0" err="1"/>
              <a:t>porta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phasellus</a:t>
            </a:r>
            <a:r>
              <a:rPr lang="pl-PL" dirty="0"/>
              <a:t> </a:t>
            </a:r>
            <a:r>
              <a:rPr lang="pl-PL" dirty="0" err="1"/>
              <a:t>faucibus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eleifend</a:t>
            </a:r>
            <a:r>
              <a:rPr lang="pl-PL" dirty="0"/>
              <a:t>. Massa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varius</a:t>
            </a:r>
            <a:r>
              <a:rPr lang="pl-PL" dirty="0"/>
              <a:t> vel </a:t>
            </a:r>
            <a:r>
              <a:rPr lang="pl-PL" dirty="0" err="1"/>
              <a:t>pharetra</a:t>
            </a:r>
            <a:r>
              <a:rPr lang="pl-PL" dirty="0"/>
              <a:t> vel </a:t>
            </a:r>
            <a:r>
              <a:rPr lang="pl-PL" dirty="0" err="1"/>
              <a:t>turpis</a:t>
            </a:r>
            <a:r>
              <a:rPr lang="pl-PL" dirty="0"/>
              <a:t> nunc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. </a:t>
            </a:r>
            <a:r>
              <a:rPr lang="pl-PL" dirty="0" err="1"/>
              <a:t>Pretium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potenti</a:t>
            </a:r>
            <a:r>
              <a:rPr lang="pl-PL" dirty="0"/>
              <a:t> </a:t>
            </a:r>
            <a:r>
              <a:rPr lang="pl-PL" dirty="0" err="1"/>
              <a:t>nullam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vitae. Elit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sollicitudin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. </a:t>
            </a:r>
            <a:r>
              <a:rPr lang="pl-PL" dirty="0" err="1"/>
              <a:t>Facilisis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aenean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donec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Sodales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</a:t>
            </a:r>
            <a:r>
              <a:rPr lang="pl-PL" dirty="0" err="1"/>
              <a:t>integer</a:t>
            </a:r>
            <a:r>
              <a:rPr lang="pl-PL" dirty="0"/>
              <a:t> vitae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venenatis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.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vitae et </a:t>
            </a:r>
            <a:r>
              <a:rPr lang="pl-PL" dirty="0" err="1"/>
              <a:t>leo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suscipit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. </a:t>
            </a:r>
            <a:r>
              <a:rPr lang="pl-PL" dirty="0" err="1"/>
              <a:t>Pellentesque</a:t>
            </a:r>
            <a:r>
              <a:rPr lang="pl-PL" dirty="0"/>
              <a:t> id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non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euismod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 at.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in </a:t>
            </a:r>
            <a:r>
              <a:rPr lang="pl-PL" dirty="0" err="1"/>
              <a:t>fermentum</a:t>
            </a:r>
            <a:r>
              <a:rPr lang="pl-PL" dirty="0"/>
              <a:t> </a:t>
            </a:r>
            <a:r>
              <a:rPr lang="pl-PL" dirty="0" err="1"/>
              <a:t>posuere</a:t>
            </a:r>
            <a:r>
              <a:rPr lang="pl-PL" dirty="0"/>
              <a:t> urna. </a:t>
            </a:r>
            <a:r>
              <a:rPr lang="pl-PL" dirty="0" err="1"/>
              <a:t>Aenean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in. In </a:t>
            </a:r>
            <a:r>
              <a:rPr lang="pl-PL" dirty="0" err="1"/>
              <a:t>iaculis</a:t>
            </a:r>
            <a:r>
              <a:rPr lang="pl-PL" dirty="0"/>
              <a:t> nunc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vitae </a:t>
            </a:r>
            <a:r>
              <a:rPr lang="pl-PL" dirty="0" err="1"/>
              <a:t>congue</a:t>
            </a:r>
            <a:r>
              <a:rPr lang="pl-PL" dirty="0"/>
              <a:t>.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condimentum</a:t>
            </a:r>
            <a:r>
              <a:rPr lang="pl-PL" dirty="0"/>
              <a:t>. </a:t>
            </a:r>
            <a:r>
              <a:rPr lang="pl-PL" dirty="0" err="1"/>
              <a:t>Rutrum</a:t>
            </a:r>
            <a:r>
              <a:rPr lang="pl-PL" dirty="0"/>
              <a:t> </a:t>
            </a:r>
            <a:r>
              <a:rPr lang="pl-PL" dirty="0" err="1"/>
              <a:t>quisque</a:t>
            </a:r>
            <a:r>
              <a:rPr lang="pl-PL" dirty="0"/>
              <a:t> non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. </a:t>
            </a:r>
            <a:r>
              <a:rPr lang="pl-PL" dirty="0" err="1"/>
              <a:t>Erat</a:t>
            </a:r>
            <a:r>
              <a:rPr lang="pl-PL" dirty="0"/>
              <a:t> nam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urna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id.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egestas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senectus</a:t>
            </a:r>
            <a:r>
              <a:rPr lang="pl-PL" dirty="0"/>
              <a:t> et </a:t>
            </a:r>
            <a:r>
              <a:rPr lang="pl-PL" dirty="0" err="1"/>
              <a:t>netus</a:t>
            </a:r>
            <a:r>
              <a:rPr lang="pl-PL" dirty="0"/>
              <a:t> et. Eu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dictum sit.</a:t>
            </a:r>
          </a:p>
        </p:txBody>
      </p:sp>
      <p:sp>
        <p:nvSpPr>
          <p:cNvPr id="5" name="Prostokąt 4">
            <a:extLst>
              <a:ext uri="{FF2B5EF4-FFF2-40B4-BE49-F238E27FC236}">
                <a16:creationId xmlns:a16="http://schemas.microsoft.com/office/drawing/2014/main" id="{26CCA4F2-0690-4C41-8AA3-A97F3D35EF64}"/>
              </a:ext>
            </a:extLst>
          </p:cNvPr>
          <p:cNvSpPr/>
          <p:nvPr userDrawn="1"/>
        </p:nvSpPr>
        <p:spPr>
          <a:xfrm>
            <a:off x="6501000" y="0"/>
            <a:ext cx="2160000" cy="2709000"/>
          </a:xfrm>
          <a:prstGeom prst="rect">
            <a:avLst/>
          </a:prstGeom>
          <a:solidFill>
            <a:srgbClr val="109B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Symbol zastępczy tekstu 17">
            <a:extLst>
              <a:ext uri="{FF2B5EF4-FFF2-40B4-BE49-F238E27FC236}">
                <a16:creationId xmlns:a16="http://schemas.microsoft.com/office/drawing/2014/main" id="{0A9B42B1-4FD4-4AE7-A7D7-CB787ABC4B6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01000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04</a:t>
            </a:r>
          </a:p>
          <a:p>
            <a:pPr lvl="0"/>
            <a:r>
              <a:rPr lang="pl-PL" dirty="0"/>
              <a:t>CZWARTY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79560CC9-6018-47DF-B604-96BCDD729B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730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ytuł lewa kolumna tekstu, obr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D79B88A-8938-4AC2-9E00-E376FB28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E4F157F-5659-4C6C-95BD-6633FCDA04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</a:t>
            </a:r>
            <a:br>
              <a:rPr lang="pl-PL" dirty="0"/>
            </a:br>
            <a:r>
              <a:rPr lang="en-US" dirty="0"/>
              <a:t>A SLIDE TITLE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81782B-74D2-45CD-AE5C-76CE7750F4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31430" y="1898753"/>
            <a:ext cx="5135700" cy="435133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2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87750" algn="l"/>
              </a:tabLst>
              <a:defRPr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pl-PL" dirty="0"/>
              <a:t>Here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list of </a:t>
            </a:r>
            <a:r>
              <a:rPr lang="pl-PL" dirty="0" err="1"/>
              <a:t>items</a:t>
            </a:r>
            <a:endParaRPr lang="pl-PL" dirty="0"/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pl-PL" dirty="0"/>
              <a:t>And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text</a:t>
            </a:r>
            <a:endParaRPr lang="pl-PL" dirty="0"/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pl-PL" dirty="0"/>
              <a:t>But </a:t>
            </a:r>
            <a:r>
              <a:rPr lang="pl-PL" dirty="0" err="1"/>
              <a:t>remember</a:t>
            </a:r>
            <a:r>
              <a:rPr lang="pl-PL" dirty="0"/>
              <a:t> not to </a:t>
            </a:r>
            <a:r>
              <a:rPr lang="pl-PL" dirty="0" err="1"/>
              <a:t>overload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slide</a:t>
            </a:r>
            <a:r>
              <a:rPr lang="pl-PL" dirty="0"/>
              <a:t> with </a:t>
            </a:r>
            <a:r>
              <a:rPr lang="pl-PL" dirty="0" err="1"/>
              <a:t>content</a:t>
            </a:r>
            <a:endParaRPr lang="pl-PL" dirty="0"/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Your audience will listen to you or read the content, but won’t do </a:t>
            </a:r>
            <a:r>
              <a:rPr lang="pl-PL" dirty="0" err="1"/>
              <a:t>both</a:t>
            </a:r>
            <a:r>
              <a:rPr lang="pl-PL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2A620A-8654-48C7-8E70-2F7AFE31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3786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3E90EF27-A1B5-412C-9030-62A256DBC63E}"/>
              </a:ext>
            </a:extLst>
          </p:cNvPr>
          <p:cNvSpPr/>
          <p:nvPr userDrawn="1"/>
        </p:nvSpPr>
        <p:spPr>
          <a:xfrm rot="5400000">
            <a:off x="-461588" y="1034778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2581404F-40A1-45BD-A88C-84600408E5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0204" y="6228453"/>
            <a:ext cx="1487557" cy="77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3395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>
            <a:extLst>
              <a:ext uri="{FF2B5EF4-FFF2-40B4-BE49-F238E27FC236}">
                <a16:creationId xmlns:a16="http://schemas.microsoft.com/office/drawing/2014/main" id="{405279FE-F87B-4AF9-B869-844C199A648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47750" y="3429000"/>
            <a:ext cx="10086975" cy="2876550"/>
          </a:xfrm>
        </p:spPr>
        <p:txBody>
          <a:bodyPr numCol="2" spcCol="1080000"/>
          <a:lstStyle>
            <a:lvl1pPr>
              <a:spcBef>
                <a:spcPts val="3000"/>
              </a:spcBef>
              <a:defRPr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 </a:t>
            </a:r>
            <a:r>
              <a:rPr lang="pl-PL" dirty="0" err="1"/>
              <a:t>incididunt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labore</a:t>
            </a:r>
            <a:r>
              <a:rPr lang="pl-PL" dirty="0"/>
              <a:t> et </a:t>
            </a:r>
            <a:r>
              <a:rPr lang="pl-PL" dirty="0" err="1"/>
              <a:t>dolore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aliqua</a:t>
            </a:r>
            <a:r>
              <a:rPr lang="pl-PL" dirty="0"/>
              <a:t>. </a:t>
            </a:r>
            <a:r>
              <a:rPr lang="pl-PL" dirty="0" err="1"/>
              <a:t>Feugiat</a:t>
            </a:r>
            <a:r>
              <a:rPr lang="pl-PL" dirty="0"/>
              <a:t> </a:t>
            </a:r>
            <a:r>
              <a:rPr lang="pl-PL" dirty="0" err="1"/>
              <a:t>vivamus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Nam </a:t>
            </a:r>
            <a:r>
              <a:rPr lang="pl-PL" dirty="0" err="1"/>
              <a:t>aliquam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consequat</a:t>
            </a:r>
            <a:r>
              <a:rPr lang="pl-PL" dirty="0"/>
              <a:t> id </a:t>
            </a:r>
            <a:r>
              <a:rPr lang="pl-PL" dirty="0" err="1"/>
              <a:t>porta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Fringilla</a:t>
            </a:r>
            <a:r>
              <a:rPr lang="pl-PL" dirty="0"/>
              <a:t> </a:t>
            </a:r>
            <a:r>
              <a:rPr lang="pl-PL" dirty="0" err="1"/>
              <a:t>phasellus</a:t>
            </a:r>
            <a:r>
              <a:rPr lang="pl-PL" dirty="0"/>
              <a:t> </a:t>
            </a:r>
            <a:r>
              <a:rPr lang="pl-PL" dirty="0" err="1"/>
              <a:t>faucibus</a:t>
            </a:r>
            <a:r>
              <a:rPr lang="pl-PL" dirty="0"/>
              <a:t> </a:t>
            </a:r>
            <a:r>
              <a:rPr lang="pl-PL" dirty="0" err="1"/>
              <a:t>scelerisque</a:t>
            </a:r>
            <a:r>
              <a:rPr lang="pl-PL" dirty="0"/>
              <a:t> </a:t>
            </a:r>
            <a:r>
              <a:rPr lang="pl-PL" dirty="0" err="1"/>
              <a:t>eleifend</a:t>
            </a:r>
            <a:r>
              <a:rPr lang="pl-PL" dirty="0"/>
              <a:t>. Massa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varius</a:t>
            </a:r>
            <a:r>
              <a:rPr lang="pl-PL" dirty="0"/>
              <a:t> vel </a:t>
            </a:r>
            <a:r>
              <a:rPr lang="pl-PL" dirty="0" err="1"/>
              <a:t>pharetra</a:t>
            </a:r>
            <a:r>
              <a:rPr lang="pl-PL" dirty="0"/>
              <a:t> vel </a:t>
            </a:r>
            <a:r>
              <a:rPr lang="pl-PL" dirty="0" err="1"/>
              <a:t>turpis</a:t>
            </a:r>
            <a:r>
              <a:rPr lang="pl-PL" dirty="0"/>
              <a:t> nunc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Velit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ullamcorper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turpis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. </a:t>
            </a:r>
            <a:r>
              <a:rPr lang="pl-PL" dirty="0" err="1"/>
              <a:t>Pretium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suspendisse</a:t>
            </a:r>
            <a:r>
              <a:rPr lang="pl-PL" dirty="0"/>
              <a:t> </a:t>
            </a:r>
            <a:r>
              <a:rPr lang="pl-PL" dirty="0" err="1"/>
              <a:t>potenti</a:t>
            </a:r>
            <a:r>
              <a:rPr lang="pl-PL" dirty="0"/>
              <a:t> </a:t>
            </a:r>
            <a:r>
              <a:rPr lang="pl-PL" dirty="0" err="1"/>
              <a:t>nullam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vitae. Elit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sollicitudin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. </a:t>
            </a:r>
            <a:r>
              <a:rPr lang="pl-PL" dirty="0" err="1"/>
              <a:t>Facilisis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aenean</a:t>
            </a:r>
            <a:r>
              <a:rPr lang="pl-PL" dirty="0"/>
              <a:t> </a:t>
            </a:r>
            <a:r>
              <a:rPr lang="pl-PL" dirty="0" err="1"/>
              <a:t>sed</a:t>
            </a:r>
            <a:r>
              <a:rPr lang="pl-PL" dirty="0"/>
              <a:t>.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arcu</a:t>
            </a:r>
            <a:r>
              <a:rPr lang="pl-PL" dirty="0"/>
              <a:t> dictum </a:t>
            </a:r>
            <a:r>
              <a:rPr lang="pl-PL" dirty="0" err="1"/>
              <a:t>varius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donec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Sodales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eu</a:t>
            </a:r>
            <a:r>
              <a:rPr lang="pl-PL" dirty="0"/>
              <a:t> </a:t>
            </a:r>
            <a:r>
              <a:rPr lang="pl-PL" dirty="0" err="1"/>
              <a:t>sem</a:t>
            </a:r>
            <a:r>
              <a:rPr lang="pl-PL" dirty="0"/>
              <a:t> </a:t>
            </a:r>
            <a:r>
              <a:rPr lang="pl-PL" dirty="0" err="1"/>
              <a:t>integer</a:t>
            </a:r>
            <a:r>
              <a:rPr lang="pl-PL" dirty="0"/>
              <a:t> vitae </a:t>
            </a:r>
            <a:r>
              <a:rPr lang="pl-PL" dirty="0" err="1"/>
              <a:t>justo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. </a:t>
            </a:r>
            <a:r>
              <a:rPr lang="pl-PL" dirty="0" err="1"/>
              <a:t>Volutpat</a:t>
            </a:r>
            <a:r>
              <a:rPr lang="pl-PL" dirty="0"/>
              <a:t>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venenatis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. </a:t>
            </a:r>
            <a:r>
              <a:rPr lang="pl-PL" dirty="0" err="1"/>
              <a:t>Diam</a:t>
            </a:r>
            <a:r>
              <a:rPr lang="pl-PL" dirty="0"/>
              <a:t> </a:t>
            </a:r>
            <a:r>
              <a:rPr lang="pl-PL" dirty="0" err="1"/>
              <a:t>quam</a:t>
            </a:r>
            <a:r>
              <a:rPr lang="pl-PL" dirty="0"/>
              <a:t> </a:t>
            </a:r>
            <a:r>
              <a:rPr lang="pl-PL" dirty="0" err="1"/>
              <a:t>nulla</a:t>
            </a:r>
            <a:r>
              <a:rPr lang="pl-PL" dirty="0"/>
              <a:t> </a:t>
            </a:r>
            <a:r>
              <a:rPr lang="pl-PL" dirty="0" err="1"/>
              <a:t>porttitor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. </a:t>
            </a:r>
            <a:r>
              <a:rPr lang="pl-PL" dirty="0" err="1"/>
              <a:t>Ultricies</a:t>
            </a:r>
            <a:r>
              <a:rPr lang="pl-PL" dirty="0"/>
              <a:t> mi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hendrerit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</a:t>
            </a:r>
            <a:r>
              <a:rPr lang="pl-PL" dirty="0" err="1"/>
              <a:t>magna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lorem</a:t>
            </a:r>
            <a:r>
              <a:rPr lang="pl-PL" dirty="0"/>
              <a:t>.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sagittis</a:t>
            </a:r>
            <a:r>
              <a:rPr lang="pl-PL" dirty="0"/>
              <a:t> vitae et </a:t>
            </a:r>
            <a:r>
              <a:rPr lang="pl-PL" dirty="0" err="1"/>
              <a:t>leo</a:t>
            </a:r>
            <a:r>
              <a:rPr lang="pl-PL" dirty="0"/>
              <a:t> </a:t>
            </a:r>
            <a:r>
              <a:rPr lang="pl-PL" dirty="0" err="1"/>
              <a:t>duis</a:t>
            </a:r>
            <a:r>
              <a:rPr lang="pl-PL" dirty="0"/>
              <a:t>.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suscipit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 </a:t>
            </a:r>
            <a:r>
              <a:rPr lang="pl-PL" dirty="0" err="1"/>
              <a:t>est</a:t>
            </a:r>
            <a:r>
              <a:rPr lang="pl-PL" dirty="0"/>
              <a:t> </a:t>
            </a:r>
            <a:r>
              <a:rPr lang="pl-PL" dirty="0" err="1"/>
              <a:t>ultricies</a:t>
            </a:r>
            <a:r>
              <a:rPr lang="pl-PL" dirty="0"/>
              <a:t>. </a:t>
            </a:r>
            <a:r>
              <a:rPr lang="pl-PL" dirty="0" err="1"/>
              <a:t>Pellentesque</a:t>
            </a:r>
            <a:r>
              <a:rPr lang="pl-PL" dirty="0"/>
              <a:t> id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tortor</a:t>
            </a:r>
            <a:r>
              <a:rPr lang="pl-PL" dirty="0"/>
              <a:t> id </a:t>
            </a:r>
            <a:r>
              <a:rPr lang="pl-PL" dirty="0" err="1"/>
              <a:t>aliquet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. </a:t>
            </a:r>
            <a:r>
              <a:rPr lang="pl-PL" dirty="0" err="1"/>
              <a:t>Arcu</a:t>
            </a:r>
            <a:r>
              <a:rPr lang="pl-PL" dirty="0"/>
              <a:t> non </a:t>
            </a:r>
            <a:r>
              <a:rPr lang="pl-PL" dirty="0" err="1"/>
              <a:t>odio</a:t>
            </a:r>
            <a:r>
              <a:rPr lang="pl-PL" dirty="0"/>
              <a:t> </a:t>
            </a:r>
            <a:r>
              <a:rPr lang="pl-PL" dirty="0" err="1"/>
              <a:t>euismod</a:t>
            </a:r>
            <a:r>
              <a:rPr lang="pl-PL" dirty="0"/>
              <a:t> </a:t>
            </a:r>
            <a:r>
              <a:rPr lang="pl-PL" dirty="0" err="1"/>
              <a:t>lacinia</a:t>
            </a:r>
            <a:r>
              <a:rPr lang="pl-PL" dirty="0"/>
              <a:t> at.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feugiat</a:t>
            </a:r>
            <a:r>
              <a:rPr lang="pl-PL" dirty="0"/>
              <a:t> in </a:t>
            </a:r>
            <a:r>
              <a:rPr lang="pl-PL" dirty="0" err="1"/>
              <a:t>fermentum</a:t>
            </a:r>
            <a:r>
              <a:rPr lang="pl-PL" dirty="0"/>
              <a:t> </a:t>
            </a:r>
            <a:r>
              <a:rPr lang="pl-PL" dirty="0" err="1"/>
              <a:t>posuere</a:t>
            </a:r>
            <a:r>
              <a:rPr lang="pl-PL" dirty="0"/>
              <a:t> urna. </a:t>
            </a:r>
            <a:r>
              <a:rPr lang="pl-PL" dirty="0" err="1"/>
              <a:t>Aenean</a:t>
            </a:r>
            <a:r>
              <a:rPr lang="pl-PL" dirty="0"/>
              <a:t> et </a:t>
            </a:r>
            <a:r>
              <a:rPr lang="pl-PL" dirty="0" err="1"/>
              <a:t>tortor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in. In </a:t>
            </a:r>
            <a:r>
              <a:rPr lang="pl-PL" dirty="0" err="1"/>
              <a:t>iaculis</a:t>
            </a:r>
            <a:r>
              <a:rPr lang="pl-PL" dirty="0"/>
              <a:t> nunc </a:t>
            </a:r>
            <a:r>
              <a:rPr lang="pl-PL" dirty="0" err="1"/>
              <a:t>sed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lacus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vitae </a:t>
            </a:r>
            <a:r>
              <a:rPr lang="pl-PL" dirty="0" err="1"/>
              <a:t>congue</a:t>
            </a:r>
            <a:r>
              <a:rPr lang="pl-PL" dirty="0"/>
              <a:t>. </a:t>
            </a:r>
            <a:r>
              <a:rPr lang="pl-PL" dirty="0" err="1"/>
              <a:t>Lectus</a:t>
            </a:r>
            <a:r>
              <a:rPr lang="pl-PL" dirty="0"/>
              <a:t> </a:t>
            </a:r>
            <a:r>
              <a:rPr lang="pl-PL" dirty="0" err="1"/>
              <a:t>proin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nisl</a:t>
            </a:r>
            <a:r>
              <a:rPr lang="pl-PL" dirty="0"/>
              <a:t> </a:t>
            </a:r>
            <a:r>
              <a:rPr lang="pl-PL" dirty="0" err="1"/>
              <a:t>condimentum</a:t>
            </a:r>
            <a:r>
              <a:rPr lang="pl-PL" dirty="0"/>
              <a:t>. </a:t>
            </a:r>
            <a:r>
              <a:rPr lang="pl-PL" dirty="0" err="1"/>
              <a:t>Rutrum</a:t>
            </a:r>
            <a:r>
              <a:rPr lang="pl-PL" dirty="0"/>
              <a:t> </a:t>
            </a:r>
            <a:r>
              <a:rPr lang="pl-PL" dirty="0" err="1"/>
              <a:t>quisque</a:t>
            </a:r>
            <a:r>
              <a:rPr lang="pl-PL" dirty="0"/>
              <a:t> non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orci</a:t>
            </a:r>
            <a:r>
              <a:rPr lang="pl-PL" dirty="0"/>
              <a:t> </a:t>
            </a:r>
            <a:r>
              <a:rPr lang="pl-PL" dirty="0" err="1"/>
              <a:t>ac</a:t>
            </a:r>
            <a:r>
              <a:rPr lang="pl-PL" dirty="0"/>
              <a:t> </a:t>
            </a:r>
            <a:r>
              <a:rPr lang="pl-PL" dirty="0" err="1"/>
              <a:t>auctor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. </a:t>
            </a:r>
            <a:r>
              <a:rPr lang="pl-PL" dirty="0" err="1"/>
              <a:t>Erat</a:t>
            </a:r>
            <a:r>
              <a:rPr lang="pl-PL" dirty="0"/>
              <a:t> nam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lectus</a:t>
            </a:r>
            <a:r>
              <a:rPr lang="pl-PL" dirty="0"/>
              <a:t> urna </a:t>
            </a:r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convallis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id.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tincidunt</a:t>
            </a:r>
            <a:r>
              <a:rPr lang="pl-PL" dirty="0"/>
              <a:t> </a:t>
            </a:r>
            <a:r>
              <a:rPr lang="pl-PL" dirty="0" err="1"/>
              <a:t>ornare</a:t>
            </a:r>
            <a:r>
              <a:rPr lang="pl-PL" dirty="0"/>
              <a:t> </a:t>
            </a:r>
            <a:r>
              <a:rPr lang="pl-PL" dirty="0" err="1"/>
              <a:t>massa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</a:t>
            </a:r>
            <a:r>
              <a:rPr lang="pl-PL" dirty="0" err="1"/>
              <a:t>egestas</a:t>
            </a:r>
            <a:r>
              <a:rPr lang="pl-PL" dirty="0"/>
              <a:t> </a:t>
            </a:r>
            <a:r>
              <a:rPr lang="pl-PL" dirty="0" err="1"/>
              <a:t>purus</a:t>
            </a:r>
            <a:r>
              <a:rPr lang="pl-PL" dirty="0"/>
              <a:t> </a:t>
            </a:r>
            <a:r>
              <a:rPr lang="pl-PL" dirty="0" err="1"/>
              <a:t>viverra</a:t>
            </a:r>
            <a:r>
              <a:rPr lang="pl-PL" dirty="0"/>
              <a:t> </a:t>
            </a:r>
            <a:r>
              <a:rPr lang="pl-PL" dirty="0" err="1"/>
              <a:t>accumsan</a:t>
            </a:r>
            <a:r>
              <a:rPr lang="pl-PL" dirty="0"/>
              <a:t>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mattis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.</a:t>
            </a:r>
          </a:p>
          <a:p>
            <a:pPr lvl="0"/>
            <a:r>
              <a:rPr lang="pl-PL" dirty="0" err="1"/>
              <a:t>Pulvinar</a:t>
            </a:r>
            <a:r>
              <a:rPr lang="pl-PL" dirty="0"/>
              <a:t> </a:t>
            </a:r>
            <a:r>
              <a:rPr lang="pl-PL" dirty="0" err="1"/>
              <a:t>pellentesque</a:t>
            </a:r>
            <a:r>
              <a:rPr lang="pl-PL" dirty="0"/>
              <a:t> </a:t>
            </a:r>
            <a:r>
              <a:rPr lang="pl-PL" dirty="0" err="1"/>
              <a:t>habitant</a:t>
            </a:r>
            <a:r>
              <a:rPr lang="pl-PL" dirty="0"/>
              <a:t> </a:t>
            </a:r>
            <a:r>
              <a:rPr lang="pl-PL" dirty="0" err="1"/>
              <a:t>morbi</a:t>
            </a:r>
            <a:r>
              <a:rPr lang="pl-PL" dirty="0"/>
              <a:t> </a:t>
            </a:r>
            <a:r>
              <a:rPr lang="pl-PL" dirty="0" err="1"/>
              <a:t>tristique</a:t>
            </a:r>
            <a:r>
              <a:rPr lang="pl-PL" dirty="0"/>
              <a:t> </a:t>
            </a:r>
            <a:r>
              <a:rPr lang="pl-PL" dirty="0" err="1"/>
              <a:t>senectus</a:t>
            </a:r>
            <a:r>
              <a:rPr lang="pl-PL" dirty="0"/>
              <a:t> et </a:t>
            </a:r>
            <a:r>
              <a:rPr lang="pl-PL" dirty="0" err="1"/>
              <a:t>netus</a:t>
            </a:r>
            <a:r>
              <a:rPr lang="pl-PL" dirty="0"/>
              <a:t> et. Eu </a:t>
            </a:r>
            <a:r>
              <a:rPr lang="pl-PL" dirty="0" err="1"/>
              <a:t>lobortis</a:t>
            </a:r>
            <a:r>
              <a:rPr lang="pl-PL" dirty="0"/>
              <a:t> </a:t>
            </a:r>
            <a:r>
              <a:rPr lang="pl-PL" dirty="0" err="1"/>
              <a:t>elementum</a:t>
            </a:r>
            <a:r>
              <a:rPr lang="pl-PL" dirty="0"/>
              <a:t> </a:t>
            </a:r>
            <a:r>
              <a:rPr lang="pl-PL" dirty="0" err="1"/>
              <a:t>nibh</a:t>
            </a:r>
            <a:r>
              <a:rPr lang="pl-PL" dirty="0"/>
              <a:t> </a:t>
            </a:r>
            <a:r>
              <a:rPr lang="pl-PL" dirty="0" err="1"/>
              <a:t>tellus</a:t>
            </a:r>
            <a:r>
              <a:rPr lang="pl-PL" dirty="0"/>
              <a:t> </a:t>
            </a:r>
            <a:r>
              <a:rPr lang="pl-PL" dirty="0" err="1"/>
              <a:t>molestie</a:t>
            </a:r>
            <a:r>
              <a:rPr lang="pl-PL" dirty="0"/>
              <a:t> nunc. Sit </a:t>
            </a:r>
            <a:r>
              <a:rPr lang="pl-PL" dirty="0" err="1"/>
              <a:t>amet</a:t>
            </a:r>
            <a:r>
              <a:rPr lang="pl-PL" dirty="0"/>
              <a:t> </a:t>
            </a:r>
            <a:r>
              <a:rPr lang="pl-PL" dirty="0" err="1"/>
              <a:t>cursus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 dictum sit.</a:t>
            </a:r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4DDFDB56-319D-4000-8D2F-524DA365F28B}"/>
              </a:ext>
            </a:extLst>
          </p:cNvPr>
          <p:cNvSpPr/>
          <p:nvPr userDrawn="1"/>
        </p:nvSpPr>
        <p:spPr>
          <a:xfrm>
            <a:off x="8661000" y="0"/>
            <a:ext cx="2160000" cy="2709000"/>
          </a:xfrm>
          <a:prstGeom prst="rect">
            <a:avLst/>
          </a:prstGeom>
          <a:solidFill>
            <a:srgbClr val="1A7B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7" name="Symbol zastępczy tekstu 17">
            <a:extLst>
              <a:ext uri="{FF2B5EF4-FFF2-40B4-BE49-F238E27FC236}">
                <a16:creationId xmlns:a16="http://schemas.microsoft.com/office/drawing/2014/main" id="{E86879BB-C23E-4AC6-A635-0E88C73F9F26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60400" y="1198515"/>
            <a:ext cx="2160000" cy="1509760"/>
          </a:xfrm>
        </p:spPr>
        <p:txBody>
          <a:bodyPr anchor="b">
            <a:noAutofit/>
          </a:bodyPr>
          <a:lstStyle>
            <a:lvl1pPr>
              <a:lnSpc>
                <a:spcPts val="2000"/>
              </a:lnSpc>
              <a:spcBef>
                <a:spcPts val="0"/>
              </a:spcBef>
              <a:defRPr sz="2000">
                <a:solidFill>
                  <a:schemeClr val="bg1"/>
                </a:solidFill>
                <a:latin typeface="Titillium Bd" panose="00000800000000000000" pitchFamily="50" charset="-18"/>
              </a:defRPr>
            </a:lvl1pPr>
          </a:lstStyle>
          <a:p>
            <a:pPr lvl="0"/>
            <a:r>
              <a:rPr lang="pl-PL" dirty="0"/>
              <a:t>05</a:t>
            </a:r>
          </a:p>
          <a:p>
            <a:pPr lvl="0"/>
            <a:r>
              <a:rPr lang="pl-PL" dirty="0"/>
              <a:t>PIĄTY</a:t>
            </a:r>
          </a:p>
          <a:p>
            <a:pPr lvl="0"/>
            <a:r>
              <a:rPr lang="pl-PL" dirty="0"/>
              <a:t>PUNKT</a:t>
            </a:r>
          </a:p>
          <a:p>
            <a:pPr lvl="0"/>
            <a:r>
              <a:rPr lang="pl-PL" dirty="0"/>
              <a:t>DO</a:t>
            </a:r>
          </a:p>
          <a:p>
            <a:pPr lvl="0"/>
            <a:r>
              <a:rPr lang="pl-PL" dirty="0"/>
              <a:t>OPISANIA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486108CE-2D3F-4305-B558-D381F8895B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0622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1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a 2">
            <a:extLst>
              <a:ext uri="{FF2B5EF4-FFF2-40B4-BE49-F238E27FC236}">
                <a16:creationId xmlns:a16="http://schemas.microsoft.com/office/drawing/2014/main" id="{DD4C5451-9381-4829-9FBF-042B167EA8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19938" y="3663354"/>
            <a:ext cx="1611598" cy="1611598"/>
          </a:xfrm>
          <a:prstGeom prst="rect">
            <a:avLst/>
          </a:prstGeom>
        </p:spPr>
      </p:pic>
      <p:pic>
        <p:nvPicPr>
          <p:cNvPr id="4" name="Obraz 3">
            <a:extLst>
              <a:ext uri="{FF2B5EF4-FFF2-40B4-BE49-F238E27FC236}">
                <a16:creationId xmlns:a16="http://schemas.microsoft.com/office/drawing/2014/main" id="{69EFEB82-BA63-481C-8FF5-2686836CD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081" y="880605"/>
            <a:ext cx="9785838" cy="5096790"/>
          </a:xfrm>
          <a:prstGeom prst="rect">
            <a:avLst/>
          </a:prstGeom>
        </p:spPr>
      </p:pic>
      <p:sp>
        <p:nvSpPr>
          <p:cNvPr id="5" name="Prostokąt 4">
            <a:extLst>
              <a:ext uri="{FF2B5EF4-FFF2-40B4-BE49-F238E27FC236}">
                <a16:creationId xmlns:a16="http://schemas.microsoft.com/office/drawing/2014/main" id="{E8CC425D-4D59-4627-B692-1368484361C9}"/>
              </a:ext>
            </a:extLst>
          </p:cNvPr>
          <p:cNvSpPr/>
          <p:nvPr userDrawn="1"/>
        </p:nvSpPr>
        <p:spPr>
          <a:xfrm>
            <a:off x="9693108" y="-994754"/>
            <a:ext cx="2207892" cy="2263754"/>
          </a:xfrm>
          <a:prstGeom prst="rect">
            <a:avLst/>
          </a:prstGeom>
          <a:noFill/>
          <a:ln w="101600">
            <a:solidFill>
              <a:srgbClr val="02CD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Prostokąt 5">
            <a:extLst>
              <a:ext uri="{FF2B5EF4-FFF2-40B4-BE49-F238E27FC236}">
                <a16:creationId xmlns:a16="http://schemas.microsoft.com/office/drawing/2014/main" id="{75640E38-B91C-4584-A2A3-CFD8A3ACE730}"/>
              </a:ext>
            </a:extLst>
          </p:cNvPr>
          <p:cNvSpPr/>
          <p:nvPr userDrawn="1"/>
        </p:nvSpPr>
        <p:spPr>
          <a:xfrm>
            <a:off x="9174621" y="759482"/>
            <a:ext cx="1956915" cy="1273403"/>
          </a:xfrm>
          <a:prstGeom prst="rect">
            <a:avLst/>
          </a:prstGeom>
          <a:solidFill>
            <a:schemeClr val="bg1"/>
          </a:solidFill>
        </p:spPr>
        <p:txBody>
          <a:bodyPr wrap="square" tIns="180000">
            <a:spAutoFit/>
          </a:bodyPr>
          <a:lstStyle/>
          <a:p>
            <a:pPr>
              <a:lnSpc>
                <a:spcPts val="4000"/>
              </a:lnSpc>
              <a:buClr>
                <a:srgbClr val="02CDF1"/>
              </a:buClr>
            </a:pPr>
            <a:r>
              <a:rPr lang="pl-PL" sz="4400" dirty="0">
                <a:latin typeface="Titillium Bd" panose="00000800000000000000" pitchFamily="50" charset="-18"/>
                <a:ea typeface="Lato Medium" panose="020F0502020204030203" pitchFamily="34" charset="0"/>
                <a:cs typeface="Lato Medium" panose="020F0502020204030203" pitchFamily="34" charset="0"/>
              </a:rPr>
              <a:t>THANK </a:t>
            </a:r>
          </a:p>
          <a:p>
            <a:pPr>
              <a:lnSpc>
                <a:spcPts val="4000"/>
              </a:lnSpc>
              <a:buClr>
                <a:srgbClr val="02CDF1"/>
              </a:buClr>
            </a:pPr>
            <a:r>
              <a:rPr lang="pl-PL" sz="4400" dirty="0">
                <a:latin typeface="Titillium Bd" panose="00000800000000000000" pitchFamily="50" charset="-18"/>
                <a:ea typeface="Lato Medium" panose="020F0502020204030203" pitchFamily="34" charset="0"/>
                <a:cs typeface="Lato Medium" panose="020F0502020204030203" pitchFamily="34" charset="0"/>
              </a:rPr>
              <a:t>YOU!</a:t>
            </a:r>
          </a:p>
        </p:txBody>
      </p:sp>
      <p:sp>
        <p:nvSpPr>
          <p:cNvPr id="9" name="Symbol zastępczy tekstu 8">
            <a:extLst>
              <a:ext uri="{FF2B5EF4-FFF2-40B4-BE49-F238E27FC236}">
                <a16:creationId xmlns:a16="http://schemas.microsoft.com/office/drawing/2014/main" id="{E097DDF8-A243-4E64-8D31-996C59E149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258175" y="4181475"/>
            <a:ext cx="2873375" cy="2184089"/>
          </a:xfrm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pl-PL" dirty="0"/>
              <a:t>Imię i Nazwisko</a:t>
            </a:r>
          </a:p>
          <a:p>
            <a:pPr lvl="0"/>
            <a:r>
              <a:rPr lang="pl-PL" dirty="0"/>
              <a:t>Dane Kontaktowe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89D2C011-E8C8-4843-9C89-91A97D9FAEB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66" y="6111911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292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ytuł lewa kolumna tekstu, obra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D79B88A-8938-4AC2-9E00-E376FB28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989914" cy="68580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E4F157F-5659-4C6C-95BD-6633FCDA04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1345" y="556244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</a:t>
            </a:r>
            <a:br>
              <a:rPr lang="pl-PL" dirty="0"/>
            </a:br>
            <a:r>
              <a:rPr lang="en-US" dirty="0"/>
              <a:t>A SLIDE TITLE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81782B-74D2-45CD-AE5C-76CE7750F4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1345" y="1881807"/>
            <a:ext cx="5135700" cy="435133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tabLst>
                <a:tab pos="3587750" algn="l"/>
              </a:tabLst>
              <a:defRPr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pl-PL" dirty="0"/>
              <a:t>Here </a:t>
            </a:r>
            <a:r>
              <a:rPr lang="pl-PL" dirty="0" err="1"/>
              <a:t>you</a:t>
            </a:r>
            <a:r>
              <a:rPr lang="pl-PL" dirty="0"/>
              <a:t> </a:t>
            </a:r>
            <a:r>
              <a:rPr lang="pl-PL" dirty="0" err="1"/>
              <a:t>have</a:t>
            </a:r>
            <a:r>
              <a:rPr lang="pl-PL" dirty="0"/>
              <a:t> a list of </a:t>
            </a:r>
            <a:r>
              <a:rPr lang="pl-PL" dirty="0" err="1"/>
              <a:t>items</a:t>
            </a:r>
            <a:endParaRPr lang="pl-PL" dirty="0"/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pl-PL" dirty="0"/>
              <a:t>And </a:t>
            </a:r>
            <a:r>
              <a:rPr lang="pl-PL" dirty="0" err="1"/>
              <a:t>some</a:t>
            </a:r>
            <a:r>
              <a:rPr lang="pl-PL" dirty="0"/>
              <a:t> </a:t>
            </a:r>
            <a:r>
              <a:rPr lang="pl-PL" dirty="0" err="1"/>
              <a:t>text</a:t>
            </a:r>
            <a:endParaRPr lang="pl-PL" dirty="0"/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r>
              <a:rPr lang="pl-PL" dirty="0"/>
              <a:t>But </a:t>
            </a:r>
            <a:r>
              <a:rPr lang="pl-PL" dirty="0" err="1"/>
              <a:t>remember</a:t>
            </a:r>
            <a:r>
              <a:rPr lang="pl-PL" dirty="0"/>
              <a:t> not to </a:t>
            </a:r>
            <a:r>
              <a:rPr lang="pl-PL" dirty="0" err="1"/>
              <a:t>overload</a:t>
            </a:r>
            <a:r>
              <a:rPr lang="pl-PL" dirty="0"/>
              <a:t> </a:t>
            </a:r>
            <a:r>
              <a:rPr lang="pl-PL" dirty="0" err="1"/>
              <a:t>your</a:t>
            </a:r>
            <a:r>
              <a:rPr lang="pl-PL" dirty="0"/>
              <a:t> </a:t>
            </a:r>
            <a:r>
              <a:rPr lang="pl-PL" dirty="0" err="1"/>
              <a:t>slide</a:t>
            </a:r>
            <a:r>
              <a:rPr lang="pl-PL" dirty="0"/>
              <a:t> with </a:t>
            </a:r>
            <a:r>
              <a:rPr lang="pl-PL" dirty="0" err="1"/>
              <a:t>content</a:t>
            </a:r>
            <a:endParaRPr lang="pl-PL" dirty="0"/>
          </a:p>
          <a:p>
            <a:pPr marL="342900" lvl="0" indent="-342900" rtl="0">
              <a:spcBef>
                <a:spcPts val="600"/>
              </a:spcBef>
              <a:spcAft>
                <a:spcPts val="0"/>
              </a:spcAft>
            </a:pPr>
            <a:endParaRPr lang="en-US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Your audience will listen to you or read the content, but won’t do </a:t>
            </a:r>
            <a:r>
              <a:rPr lang="pl-PL" dirty="0" err="1"/>
              <a:t>both</a:t>
            </a:r>
            <a:r>
              <a:rPr lang="pl-PL" dirty="0"/>
              <a:t>.</a:t>
            </a:r>
          </a:p>
          <a:p>
            <a:pPr lvl="0"/>
            <a:endParaRPr lang="en-US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2A620A-8654-48C7-8E70-2F7AFE31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3786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3E90EF27-A1B5-412C-9030-62A256DBC63E}"/>
              </a:ext>
            </a:extLst>
          </p:cNvPr>
          <p:cNvSpPr/>
          <p:nvPr userDrawn="1"/>
        </p:nvSpPr>
        <p:spPr>
          <a:xfrm rot="5400000">
            <a:off x="5528327" y="1017832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0D584C3-868D-49D8-B739-DDE0CA4021C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13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D79B88A-8938-4AC2-9E00-E376FB28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709016"/>
            <a:ext cx="4666004" cy="4148983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E4F157F-5659-4C6C-95BD-6633FCDA04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31430" y="573336"/>
            <a:ext cx="3716727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</a:t>
            </a:r>
            <a:br>
              <a:rPr lang="pl-PL" dirty="0"/>
            </a:br>
            <a:r>
              <a:rPr lang="en-US" dirty="0"/>
              <a:t>A SLIDE TITLE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981782B-74D2-45CD-AE5C-76CE7750F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997" y="573337"/>
            <a:ext cx="4327019" cy="5733460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0000"/>
              <a:buFontTx/>
              <a:buNone/>
              <a:tabLst>
                <a:tab pos="3587750" algn="l"/>
              </a:tabLst>
              <a:defRPr sz="14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2A620A-8654-48C7-8E70-2F7AFE31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3786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3E90EF27-A1B5-412C-9030-62A256DBC63E}"/>
              </a:ext>
            </a:extLst>
          </p:cNvPr>
          <p:cNvSpPr/>
          <p:nvPr userDrawn="1"/>
        </p:nvSpPr>
        <p:spPr>
          <a:xfrm rot="5400000">
            <a:off x="-461588" y="1034924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0D584C3-868D-49D8-B739-DDE0CA402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88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Układ niestandard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>
            <a:extLst>
              <a:ext uri="{FF2B5EF4-FFF2-40B4-BE49-F238E27FC236}">
                <a16:creationId xmlns:a16="http://schemas.microsoft.com/office/drawing/2014/main" id="{6388B659-3700-45E1-9730-87829DA2A954}"/>
              </a:ext>
            </a:extLst>
          </p:cNvPr>
          <p:cNvSpPr/>
          <p:nvPr userDrawn="1"/>
        </p:nvSpPr>
        <p:spPr>
          <a:xfrm>
            <a:off x="7536000" y="1268413"/>
            <a:ext cx="4656000" cy="4320588"/>
          </a:xfrm>
          <a:prstGeom prst="rect">
            <a:avLst/>
          </a:prstGeom>
          <a:solidFill>
            <a:srgbClr val="0FA0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Symbol zastępczy obrazu 5">
            <a:extLst>
              <a:ext uri="{FF2B5EF4-FFF2-40B4-BE49-F238E27FC236}">
                <a16:creationId xmlns:a16="http://schemas.microsoft.com/office/drawing/2014/main" id="{75F7ADE2-7FFC-4CDD-BFD4-330B0D3F1B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68413"/>
            <a:ext cx="7535863" cy="432117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Zdjęcie czarno-białe</a:t>
            </a:r>
          </a:p>
        </p:txBody>
      </p:sp>
      <p:sp>
        <p:nvSpPr>
          <p:cNvPr id="8" name="Symbol zastępczy obrazu 7">
            <a:extLst>
              <a:ext uri="{FF2B5EF4-FFF2-40B4-BE49-F238E27FC236}">
                <a16:creationId xmlns:a16="http://schemas.microsoft.com/office/drawing/2014/main" id="{78B8656C-B1A9-41EB-880D-33BD88FC9F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25438" y="298450"/>
            <a:ext cx="1041400" cy="8556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l-PL" dirty="0"/>
              <a:t>Logo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C9807461-06E6-495D-95CC-CCBCB0A08C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7" name="Symbol zastępczy numeru slajdu 5">
            <a:extLst>
              <a:ext uri="{FF2B5EF4-FFF2-40B4-BE49-F238E27FC236}">
                <a16:creationId xmlns:a16="http://schemas.microsoft.com/office/drawing/2014/main" id="{27F81709-85C1-45D1-9A4D-88DCF7D4A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2743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32414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wa kolumna zdjęcie, 6 punktów tekstu + iko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DD79B88A-8938-4AC2-9E00-E376FB28B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213219" cy="6858000"/>
          </a:xfrm>
          <a:prstGeom prst="rect">
            <a:avLst/>
          </a:prstGeom>
        </p:spPr>
        <p:txBody>
          <a:bodyPr/>
          <a:lstStyle/>
          <a:p>
            <a:r>
              <a:rPr lang="pl-PL"/>
              <a:t>Kliknij ikonę, aby dodać obraz</a:t>
            </a:r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9E4F157F-5659-4C6C-95BD-6633FCDA04C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453202" y="547698"/>
            <a:ext cx="5864570" cy="13255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THIS IS </a:t>
            </a:r>
            <a:br>
              <a:rPr lang="pl-PL" dirty="0"/>
            </a:br>
            <a:r>
              <a:rPr lang="en-US" dirty="0"/>
              <a:t>A SLIDE TITLE</a:t>
            </a:r>
            <a:endParaRPr lang="pl-PL" dirty="0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222A620A-8654-48C7-8E70-2F7AFE313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51183" y="6375849"/>
            <a:ext cx="143786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75000"/>
                  </a:schemeClr>
                </a:solidFill>
                <a:latin typeface="Titillium" panose="00000500000000000000" pitchFamily="50" charset="-18"/>
              </a:defRPr>
            </a:lvl1pPr>
          </a:lstStyle>
          <a:p>
            <a:r>
              <a:rPr lang="pl-PL" dirty="0"/>
              <a:t>{</a:t>
            </a:r>
            <a:fld id="{27C16A83-018C-4DCC-BB45-78B78A856CB6}" type="slidenum">
              <a:rPr lang="pl-PL" smtClean="0"/>
              <a:pPr/>
              <a:t>‹#›</a:t>
            </a:fld>
            <a:r>
              <a:rPr lang="pl-PL" dirty="0"/>
              <a:t>}</a:t>
            </a:r>
          </a:p>
        </p:txBody>
      </p:sp>
      <p:pic>
        <p:nvPicPr>
          <p:cNvPr id="9" name="Obraz 8">
            <a:extLst>
              <a:ext uri="{FF2B5EF4-FFF2-40B4-BE49-F238E27FC236}">
                <a16:creationId xmlns:a16="http://schemas.microsoft.com/office/drawing/2014/main" id="{50D584C3-868D-49D8-B739-DDE0CA402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7589" y="6233145"/>
            <a:ext cx="1427921" cy="746089"/>
          </a:xfrm>
          <a:prstGeom prst="rect">
            <a:avLst/>
          </a:prstGeom>
        </p:spPr>
      </p:pic>
      <p:sp>
        <p:nvSpPr>
          <p:cNvPr id="8" name="Prostokąt 7">
            <a:extLst>
              <a:ext uri="{FF2B5EF4-FFF2-40B4-BE49-F238E27FC236}">
                <a16:creationId xmlns:a16="http://schemas.microsoft.com/office/drawing/2014/main" id="{C6F43AB8-0799-44F1-9614-DD5C050A8D75}"/>
              </a:ext>
            </a:extLst>
          </p:cNvPr>
          <p:cNvSpPr/>
          <p:nvPr userDrawn="1"/>
        </p:nvSpPr>
        <p:spPr>
          <a:xfrm rot="5400000">
            <a:off x="2760184" y="1009286"/>
            <a:ext cx="1124788" cy="201613"/>
          </a:xfrm>
          <a:prstGeom prst="rect">
            <a:avLst/>
          </a:prstGeom>
          <a:gradFill>
            <a:gsLst>
              <a:gs pos="100000">
                <a:srgbClr val="ACEDE7"/>
              </a:gs>
              <a:gs pos="0">
                <a:srgbClr val="1D70B7"/>
              </a:gs>
              <a:gs pos="62000">
                <a:srgbClr val="02CDF1"/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Symbol zastępczy obrazu 29">
            <a:extLst>
              <a:ext uri="{FF2B5EF4-FFF2-40B4-BE49-F238E27FC236}">
                <a16:creationId xmlns:a16="http://schemas.microsoft.com/office/drawing/2014/main" id="{90089465-E832-4923-850C-C742F1EBFB8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15675" y="2715575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5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1" name="Symbol zastępczy obrazu 29">
            <a:extLst>
              <a:ext uri="{FF2B5EF4-FFF2-40B4-BE49-F238E27FC236}">
                <a16:creationId xmlns:a16="http://schemas.microsoft.com/office/drawing/2014/main" id="{A4FEFF6D-355C-40B0-A28E-408800D489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15675" y="4152366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5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2" name="Symbol zastępczy obrazu 29">
            <a:extLst>
              <a:ext uri="{FF2B5EF4-FFF2-40B4-BE49-F238E27FC236}">
                <a16:creationId xmlns:a16="http://schemas.microsoft.com/office/drawing/2014/main" id="{0E004337-B662-4CF9-A35B-1667882B0FD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515675" y="5592543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5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13" name="Symbol zastępczy tekstu 3">
            <a:extLst>
              <a:ext uri="{FF2B5EF4-FFF2-40B4-BE49-F238E27FC236}">
                <a16:creationId xmlns:a16="http://schemas.microsoft.com/office/drawing/2014/main" id="{4287EB2E-F2B1-4C4E-8F31-F83DFC5849F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50563" y="2714149"/>
            <a:ext cx="2368981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5" name="Symbol zastępczy tekstu 3">
            <a:extLst>
              <a:ext uri="{FF2B5EF4-FFF2-40B4-BE49-F238E27FC236}">
                <a16:creationId xmlns:a16="http://schemas.microsoft.com/office/drawing/2014/main" id="{AFFDB7EC-D762-4A3A-91B1-99ED0CB1C9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50563" y="4163482"/>
            <a:ext cx="2368982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17" name="Symbol zastępczy tekstu 3">
            <a:extLst>
              <a:ext uri="{FF2B5EF4-FFF2-40B4-BE49-F238E27FC236}">
                <a16:creationId xmlns:a16="http://schemas.microsoft.com/office/drawing/2014/main" id="{619A88B6-4F3E-4CD5-861C-8B13FC6ABF6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50561" y="5592542"/>
            <a:ext cx="2368983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37" name="Symbol zastępczy tekstu 3">
            <a:extLst>
              <a:ext uri="{FF2B5EF4-FFF2-40B4-BE49-F238E27FC236}">
                <a16:creationId xmlns:a16="http://schemas.microsoft.com/office/drawing/2014/main" id="{BCD3EF9C-DE02-4B7E-BAA0-94E2ADFCDE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88229" y="5592542"/>
            <a:ext cx="2368981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39" name="Symbol zastępczy tekstu 3">
            <a:extLst>
              <a:ext uri="{FF2B5EF4-FFF2-40B4-BE49-F238E27FC236}">
                <a16:creationId xmlns:a16="http://schemas.microsoft.com/office/drawing/2014/main" id="{F1DD6111-906D-4290-B13A-E0579636259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88229" y="2714149"/>
            <a:ext cx="2368981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41" name="Symbol zastępczy tekstu 3">
            <a:extLst>
              <a:ext uri="{FF2B5EF4-FFF2-40B4-BE49-F238E27FC236}">
                <a16:creationId xmlns:a16="http://schemas.microsoft.com/office/drawing/2014/main" id="{8BEAD90D-1E53-45E9-893A-EFEE7839D89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88229" y="4160632"/>
            <a:ext cx="2368981" cy="76993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200" b="0"/>
            </a:lvl1pPr>
          </a:lstStyle>
          <a:p>
            <a:pPr lvl="0"/>
            <a:r>
              <a:rPr lang="pl-PL" dirty="0"/>
              <a:t>Lorem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elit. </a:t>
            </a:r>
            <a:r>
              <a:rPr lang="pl-PL" dirty="0" err="1"/>
              <a:t>Donec</a:t>
            </a:r>
            <a:r>
              <a:rPr lang="pl-PL" dirty="0"/>
              <a:t> </a:t>
            </a:r>
            <a:r>
              <a:rPr lang="pl-PL" dirty="0" err="1"/>
              <a:t>vulputate</a:t>
            </a:r>
            <a:r>
              <a:rPr lang="pl-PL" dirty="0"/>
              <a:t> </a:t>
            </a:r>
            <a:r>
              <a:rPr lang="pl-PL" dirty="0" err="1"/>
              <a:t>at</a:t>
            </a:r>
            <a:r>
              <a:rPr lang="pl-PL" dirty="0"/>
              <a:t> </a:t>
            </a:r>
            <a:r>
              <a:rPr lang="pl-PL" dirty="0" err="1"/>
              <a:t>risus</a:t>
            </a:r>
            <a:r>
              <a:rPr lang="pl-PL" dirty="0"/>
              <a:t> id </a:t>
            </a:r>
            <a:r>
              <a:rPr lang="pl-PL" dirty="0" err="1"/>
              <a:t>dignissim</a:t>
            </a:r>
            <a:r>
              <a:rPr lang="pl-PL" dirty="0"/>
              <a:t>. </a:t>
            </a:r>
            <a:r>
              <a:rPr lang="pl-PL" dirty="0" err="1"/>
              <a:t>Etiam</a:t>
            </a:r>
            <a:r>
              <a:rPr lang="pl-PL" dirty="0"/>
              <a:t> </a:t>
            </a:r>
            <a:r>
              <a:rPr lang="pl-PL" dirty="0" err="1"/>
              <a:t>eget</a:t>
            </a:r>
            <a:r>
              <a:rPr lang="pl-PL" dirty="0"/>
              <a:t> mi </a:t>
            </a:r>
            <a:r>
              <a:rPr lang="pl-PL" dirty="0" err="1"/>
              <a:t>nec</a:t>
            </a:r>
            <a:r>
              <a:rPr lang="pl-PL" dirty="0"/>
              <a:t> </a:t>
            </a:r>
            <a:r>
              <a:rPr lang="pl-PL" dirty="0" err="1"/>
              <a:t>augue</a:t>
            </a:r>
            <a:r>
              <a:rPr lang="pl-PL" dirty="0"/>
              <a:t> </a:t>
            </a:r>
            <a:r>
              <a:rPr lang="pl-PL" dirty="0" err="1"/>
              <a:t>imperdiet</a:t>
            </a:r>
            <a:r>
              <a:rPr lang="pl-PL" dirty="0"/>
              <a:t> </a:t>
            </a:r>
            <a:r>
              <a:rPr lang="pl-PL" dirty="0" err="1"/>
              <a:t>bibendum</a:t>
            </a:r>
            <a:r>
              <a:rPr lang="pl-PL" dirty="0"/>
              <a:t>.</a:t>
            </a:r>
          </a:p>
        </p:txBody>
      </p:sp>
      <p:sp>
        <p:nvSpPr>
          <p:cNvPr id="43" name="Symbol zastępczy obrazu 29">
            <a:extLst>
              <a:ext uri="{FF2B5EF4-FFF2-40B4-BE49-F238E27FC236}">
                <a16:creationId xmlns:a16="http://schemas.microsoft.com/office/drawing/2014/main" id="{35C04BA5-092D-45A3-91D3-9AC16BAB89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353344" y="2714149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5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4" name="Symbol zastępczy obrazu 29">
            <a:extLst>
              <a:ext uri="{FF2B5EF4-FFF2-40B4-BE49-F238E27FC236}">
                <a16:creationId xmlns:a16="http://schemas.microsoft.com/office/drawing/2014/main" id="{6ECA18CD-BB0C-43D9-923E-68D78480256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53344" y="4153621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5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  <p:sp>
        <p:nvSpPr>
          <p:cNvPr id="45" name="Symbol zastępczy obrazu 29">
            <a:extLst>
              <a:ext uri="{FF2B5EF4-FFF2-40B4-BE49-F238E27FC236}">
                <a16:creationId xmlns:a16="http://schemas.microsoft.com/office/drawing/2014/main" id="{F66A2308-0D33-4DE8-B76B-7A04907DC7F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356036" y="5595973"/>
            <a:ext cx="744538" cy="76993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050"/>
            </a:lvl1pPr>
          </a:lstStyle>
          <a:p>
            <a:r>
              <a:rPr lang="pl-PL"/>
              <a:t>Kliknij ikonę, aby dodać obraz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69261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7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63000">
              <a:schemeClr val="bg1"/>
            </a:gs>
            <a:gs pos="100000">
              <a:srgbClr val="F0F0F0"/>
            </a:gs>
            <a:gs pos="92000">
              <a:srgbClr val="F7F7F7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">
            <a:extLst>
              <a:ext uri="{FF2B5EF4-FFF2-40B4-BE49-F238E27FC236}">
                <a16:creationId xmlns:a16="http://schemas.microsoft.com/office/drawing/2014/main" id="{82EB7ADC-4B30-42C8-8724-F05C12AC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430" y="573190"/>
            <a:ext cx="58645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NAGŁÓWEK</a:t>
            </a:r>
            <a:br>
              <a:rPr lang="pl-PL" dirty="0"/>
            </a:br>
            <a:r>
              <a:rPr lang="pl-PL" dirty="0"/>
              <a:t>DUŻYMI LITERAMI</a:t>
            </a:r>
          </a:p>
        </p:txBody>
      </p:sp>
      <p:sp>
        <p:nvSpPr>
          <p:cNvPr id="5" name="Symbol zastępczy tekstu 2">
            <a:extLst>
              <a:ext uri="{FF2B5EF4-FFF2-40B4-BE49-F238E27FC236}">
                <a16:creationId xmlns:a16="http://schemas.microsoft.com/office/drawing/2014/main" id="{8E3AE50A-069E-4315-BC65-789600F2B8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1430" y="1785869"/>
            <a:ext cx="5025887" cy="3171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Tekst normalny.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</a:t>
            </a:r>
          </a:p>
          <a:p>
            <a:pPr lvl="3"/>
            <a:r>
              <a:rPr lang="pl-PL" dirty="0"/>
              <a:t>Czwarty</a:t>
            </a:r>
          </a:p>
          <a:p>
            <a:pPr lvl="4"/>
            <a:r>
              <a:rPr lang="pl-PL" dirty="0"/>
              <a:t>Piąty</a:t>
            </a:r>
          </a:p>
        </p:txBody>
      </p:sp>
    </p:spTree>
    <p:extLst>
      <p:ext uri="{BB962C8B-B14F-4D97-AF65-F5344CB8AC3E}">
        <p14:creationId xmlns:p14="http://schemas.microsoft.com/office/powerpoint/2010/main" val="3868235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9" r:id="rId2"/>
    <p:sldLayoutId id="2147483661" r:id="rId3"/>
    <p:sldLayoutId id="2147483660" r:id="rId4"/>
    <p:sldLayoutId id="2147483667" r:id="rId5"/>
    <p:sldLayoutId id="2147483682" r:id="rId6"/>
    <p:sldLayoutId id="2147483691" r:id="rId7"/>
    <p:sldLayoutId id="2147483692" r:id="rId8"/>
    <p:sldLayoutId id="2147483690" r:id="rId9"/>
    <p:sldLayoutId id="2147483654" r:id="rId10"/>
    <p:sldLayoutId id="2147483683" r:id="rId11"/>
    <p:sldLayoutId id="2147483698" r:id="rId12"/>
    <p:sldLayoutId id="2147483699" r:id="rId13"/>
    <p:sldLayoutId id="2147483700" r:id="rId14"/>
    <p:sldLayoutId id="2147483693" r:id="rId15"/>
    <p:sldLayoutId id="2147483697" r:id="rId16"/>
    <p:sldLayoutId id="2147483662" r:id="rId17"/>
    <p:sldLayoutId id="2147483684" r:id="rId18"/>
    <p:sldLayoutId id="2147483685" r:id="rId19"/>
    <p:sldLayoutId id="2147483655" r:id="rId20"/>
    <p:sldLayoutId id="2147483711" r:id="rId21"/>
    <p:sldLayoutId id="2147483710" r:id="rId22"/>
    <p:sldLayoutId id="2147483681" r:id="rId23"/>
    <p:sldLayoutId id="2147483651" r:id="rId24"/>
    <p:sldLayoutId id="2147483686" r:id="rId25"/>
    <p:sldLayoutId id="2147483687" r:id="rId26"/>
    <p:sldLayoutId id="2147483669" r:id="rId27"/>
    <p:sldLayoutId id="2147483680" r:id="rId28"/>
    <p:sldLayoutId id="2147483650" r:id="rId29"/>
    <p:sldLayoutId id="2147483665" r:id="rId30"/>
    <p:sldLayoutId id="2147483666" r:id="rId31"/>
    <p:sldLayoutId id="2147483694" r:id="rId32"/>
    <p:sldLayoutId id="2147483695" r:id="rId33"/>
    <p:sldLayoutId id="2147483696" r:id="rId34"/>
    <p:sldLayoutId id="2147483670" r:id="rId35"/>
    <p:sldLayoutId id="2147483679" r:id="rId36"/>
    <p:sldLayoutId id="2147483701" r:id="rId37"/>
    <p:sldLayoutId id="2147483672" r:id="rId38"/>
    <p:sldLayoutId id="2147483673" r:id="rId39"/>
    <p:sldLayoutId id="2147483671" r:id="rId40"/>
    <p:sldLayoutId id="2147483664" r:id="rId41"/>
    <p:sldLayoutId id="2147483676" r:id="rId42"/>
    <p:sldLayoutId id="2147483688" r:id="rId43"/>
    <p:sldLayoutId id="2147483689" r:id="rId44"/>
    <p:sldLayoutId id="2147483702" r:id="rId45"/>
    <p:sldLayoutId id="2147483703" r:id="rId46"/>
    <p:sldLayoutId id="2147483704" r:id="rId47"/>
    <p:sldLayoutId id="2147483705" r:id="rId48"/>
    <p:sldLayoutId id="2147483706" r:id="rId49"/>
    <p:sldLayoutId id="2147483707" r:id="rId50"/>
    <p:sldLayoutId id="2147483708" r:id="rId51"/>
  </p:sldLayoutIdLst>
  <p:txStyles>
    <p:titleStyle>
      <a:lvl1pPr algn="l" defTabSz="914400" rtl="0" eaLnBrk="1" latinLnBrk="0" hangingPunct="1">
        <a:lnSpc>
          <a:spcPts val="3700"/>
        </a:lnSpc>
        <a:spcBef>
          <a:spcPct val="0"/>
        </a:spcBef>
        <a:buNone/>
        <a:defRPr sz="4400" kern="1200">
          <a:solidFill>
            <a:schemeClr val="tx1"/>
          </a:solidFill>
          <a:latin typeface="Titillium Bd" panose="00000800000000000000" pitchFamily="50" charset="-18"/>
          <a:ea typeface="Fira Sans ExtraBold" panose="020B0903050000020004" pitchFamily="34" charset="0"/>
          <a:cs typeface="Segoe UI Semibold" panose="020B0702040204020203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1200" kern="1200">
          <a:solidFill>
            <a:schemeClr val="tx1"/>
          </a:solidFill>
          <a:latin typeface="Titillium" panose="00000500000000000000" pitchFamily="50" charset="-18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6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269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image" Target="../media/image271.tiff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gif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77.jpg"/><Relationship Id="rId5" Type="http://schemas.openxmlformats.org/officeDocument/2006/relationships/image" Target="../media/image276.tiff"/><Relationship Id="rId4" Type="http://schemas.openxmlformats.org/officeDocument/2006/relationships/image" Target="../media/image27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gi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8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gif"/><Relationship Id="rId1" Type="http://schemas.openxmlformats.org/officeDocument/2006/relationships/slideLayout" Target="../slideLayouts/slideLayout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84.png"/><Relationship Id="rId4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90.gif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5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8.png"/><Relationship Id="rId5" Type="http://schemas.openxmlformats.org/officeDocument/2006/relationships/image" Target="../media/image257.jpeg"/><Relationship Id="rId4" Type="http://schemas.openxmlformats.org/officeDocument/2006/relationships/image" Target="../media/image25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6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 idx="4294967295"/>
          </p:nvPr>
        </p:nvSpPr>
        <p:spPr>
          <a:xfrm>
            <a:off x="1114425" y="2744788"/>
            <a:ext cx="9963150" cy="1368425"/>
          </a:xfrm>
        </p:spPr>
        <p:txBody>
          <a:bodyPr>
            <a:normAutofit/>
          </a:bodyPr>
          <a:lstStyle/>
          <a:p>
            <a:pPr algn="ctr"/>
            <a:r>
              <a:rPr lang="pl-PL" dirty="0">
                <a:solidFill>
                  <a:srgbClr val="1D70B7"/>
                </a:solidFill>
              </a:rPr>
              <a:t>Narzędzia i biblioteki przydatne w codziennej pracy z </a:t>
            </a:r>
            <a:r>
              <a:rPr lang="pl-PL" dirty="0" err="1">
                <a:solidFill>
                  <a:srgbClr val="1D70B7"/>
                </a:solidFill>
              </a:rPr>
              <a:t>Xamarin</a:t>
            </a:r>
            <a:endParaRPr lang="pl-PL" dirty="0">
              <a:solidFill>
                <a:srgbClr val="1D70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57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3188738" y="1648619"/>
            <a:ext cx="5814524" cy="931862"/>
          </a:xfrm>
        </p:spPr>
        <p:txBody>
          <a:bodyPr/>
          <a:lstStyle/>
          <a:p>
            <a:r>
              <a:rPr lang="pl-PL" dirty="0"/>
              <a:t>Kto widział taki kod?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275" y="3155950"/>
            <a:ext cx="8045450" cy="231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13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3"/>
          <p:cNvSpPr>
            <a:spLocks noGrp="1"/>
          </p:cNvSpPr>
          <p:nvPr>
            <p:ph type="title" idx="4294967295"/>
          </p:nvPr>
        </p:nvSpPr>
        <p:spPr>
          <a:xfrm>
            <a:off x="3157365" y="1030390"/>
            <a:ext cx="5864570" cy="1325563"/>
          </a:xfrm>
        </p:spPr>
        <p:txBody>
          <a:bodyPr/>
          <a:lstStyle/>
          <a:p>
            <a:pPr algn="ctr"/>
            <a:r>
              <a:rPr lang="pl-PL" sz="4000" dirty="0" err="1"/>
              <a:t>PropertyChanged.Fody</a:t>
            </a:r>
            <a:endParaRPr lang="pl-PL" dirty="0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3562350"/>
            <a:ext cx="7480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690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3163715" y="535091"/>
            <a:ext cx="5864570" cy="893660"/>
          </a:xfrm>
        </p:spPr>
        <p:txBody>
          <a:bodyPr/>
          <a:lstStyle/>
          <a:p>
            <a:pPr algn="ctr"/>
            <a:r>
              <a:rPr lang="pl-PL" dirty="0"/>
              <a:t>Czemu </a:t>
            </a:r>
            <a:r>
              <a:rPr lang="pl-PL" dirty="0" err="1"/>
              <a:t>Fody</a:t>
            </a:r>
            <a:r>
              <a:rPr lang="pl-PL" baseline="0" dirty="0"/>
              <a:t>?</a:t>
            </a:r>
            <a:endParaRPr lang="pl-PL" sz="4000" dirty="0"/>
          </a:p>
        </p:txBody>
      </p:sp>
      <p:sp>
        <p:nvSpPr>
          <p:cNvPr id="5" name="PoleTekstowe 4"/>
          <p:cNvSpPr txBox="1"/>
          <p:nvPr/>
        </p:nvSpPr>
        <p:spPr>
          <a:xfrm>
            <a:off x="2987514" y="2243560"/>
            <a:ext cx="62103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3763" indent="-804863">
              <a:spcAft>
                <a:spcPts val="3600"/>
              </a:spcAft>
              <a:buClr>
                <a:schemeClr val="accent1"/>
              </a:buClr>
              <a:buSzPct val="285000"/>
              <a:buFont typeface="Arial" charset="0"/>
              <a:buChar char="•"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Szybciej się piszę </a:t>
            </a: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ViewModele</a:t>
            </a:r>
            <a:endParaRPr lang="pl-PL" sz="2400" dirty="0">
              <a:latin typeface="Titillium Bd" panose="00000800000000000000" pitchFamily="50" charset="-18"/>
              <a:cs typeface="Segoe UI Semibold" panose="020B0702040204020203" pitchFamily="34" charset="0"/>
            </a:endParaRPr>
          </a:p>
          <a:p>
            <a:pPr marL="893763" indent="-804863">
              <a:spcAft>
                <a:spcPts val="3600"/>
              </a:spcAft>
              <a:buClr>
                <a:schemeClr val="accent1"/>
              </a:buClr>
              <a:buSzPct val="285000"/>
              <a:buFont typeface="Arial" charset="0"/>
              <a:buChar char="•"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Ładniejszy kod</a:t>
            </a:r>
          </a:p>
          <a:p>
            <a:pPr marL="893763" indent="-804863">
              <a:spcAft>
                <a:spcPts val="3600"/>
              </a:spcAft>
              <a:buClr>
                <a:schemeClr val="accent1"/>
              </a:buClr>
              <a:buSzPct val="285000"/>
              <a:buFont typeface="Arial" charset="0"/>
              <a:buChar char="•"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Niski próg wejścia</a:t>
            </a:r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45" y="5660564"/>
            <a:ext cx="7457838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010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Jak zrobić taką animację?</a:t>
            </a:r>
          </a:p>
        </p:txBody>
      </p:sp>
      <p:pic>
        <p:nvPicPr>
          <p:cNvPr id="3" name="lottie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577" t="11821" r="4811" b="7439"/>
          <a:stretch/>
        </p:blipFill>
        <p:spPr>
          <a:xfrm>
            <a:off x="5004875" y="1066800"/>
            <a:ext cx="2024575" cy="3772285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AB781E48-3A17-3142-A421-F979139EFCB5}"/>
              </a:ext>
            </a:extLst>
          </p:cNvPr>
          <p:cNvSpPr txBox="1"/>
          <p:nvPr/>
        </p:nvSpPr>
        <p:spPr>
          <a:xfrm>
            <a:off x="10203955" y="6581001"/>
            <a:ext cx="19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1200" dirty="0">
                <a:cs typeface="Segoe UI Semibold" panose="020B0702040204020203" pitchFamily="34" charset="0"/>
              </a:rPr>
              <a:t>Animacja z </a:t>
            </a:r>
            <a:r>
              <a:rPr lang="pl-PL" sz="1200" dirty="0" err="1">
                <a:cs typeface="Segoe UI Semibold" panose="020B0702040204020203" pitchFamily="34" charset="0"/>
              </a:rPr>
              <a:t>LottieFiles.com</a:t>
            </a:r>
            <a:endParaRPr lang="pl-PL" sz="1200" dirty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992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lottie2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6014" y="1077214"/>
            <a:ext cx="8295831" cy="2063156"/>
          </a:xfrm>
          <a:prstGeom prst="rect">
            <a:avLst/>
          </a:prstGeom>
        </p:spPr>
      </p:pic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3053007" y="385169"/>
            <a:ext cx="5864225" cy="1325562"/>
          </a:xfrm>
        </p:spPr>
        <p:txBody>
          <a:bodyPr/>
          <a:lstStyle/>
          <a:p>
            <a:pPr algn="ctr"/>
            <a:r>
              <a:rPr lang="pl-PL" dirty="0" err="1"/>
              <a:t>Lottie</a:t>
            </a:r>
            <a:endParaRPr lang="pl-PL" dirty="0"/>
          </a:p>
        </p:txBody>
      </p:sp>
      <p:sp>
        <p:nvSpPr>
          <p:cNvPr id="11" name="Symbol zastępczy tekstu 10"/>
          <p:cNvSpPr>
            <a:spLocks noGrp="1"/>
          </p:cNvSpPr>
          <p:nvPr>
            <p:ph type="body" sz="quarter" idx="4294967295"/>
          </p:nvPr>
        </p:nvSpPr>
        <p:spPr>
          <a:xfrm>
            <a:off x="4708760" y="3099743"/>
            <a:ext cx="2796382" cy="3301056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pl-PL" sz="2400" dirty="0">
                <a:latin typeface="Titillium Bd" panose="00000800000000000000" pitchFamily="50" charset="-18"/>
                <a:ea typeface="Fira Sans ExtraBold" panose="020B0903050000020004" pitchFamily="34" charset="0"/>
                <a:cs typeface="Segoe UI Semibold" panose="020B0702040204020203" pitchFamily="34" charset="0"/>
              </a:rPr>
              <a:t>Czym jest </a:t>
            </a:r>
            <a:r>
              <a:rPr lang="pl-PL" sz="2400" dirty="0" err="1">
                <a:latin typeface="Titillium Bd" panose="00000800000000000000" pitchFamily="50" charset="-18"/>
                <a:ea typeface="Fira Sans ExtraBold" panose="020B0903050000020004" pitchFamily="34" charset="0"/>
                <a:cs typeface="Segoe UI Semibold" panose="020B0702040204020203" pitchFamily="34" charset="0"/>
              </a:rPr>
              <a:t>Lottie</a:t>
            </a:r>
            <a:r>
              <a:rPr lang="pl-PL" sz="2400" dirty="0">
                <a:latin typeface="Titillium Bd" panose="00000800000000000000" pitchFamily="50" charset="-18"/>
                <a:ea typeface="Fira Sans ExtraBold" panose="020B0903050000020004" pitchFamily="34" charset="0"/>
                <a:cs typeface="Segoe UI Semibold" panose="020B0702040204020203" pitchFamily="34" charset="0"/>
              </a:rPr>
              <a:t>?</a:t>
            </a:r>
          </a:p>
          <a:p>
            <a:endParaRPr lang="pl-PL" dirty="0"/>
          </a:p>
          <a:p>
            <a:pPr marL="171450" indent="-171450">
              <a:buFont typeface="Arial" charset="0"/>
              <a:buChar char="•"/>
            </a:pPr>
            <a:r>
              <a:rPr lang="pl-PL" sz="1800" dirty="0" err="1"/>
              <a:t>Crossplatformowa</a:t>
            </a:r>
            <a:r>
              <a:rPr lang="pl-PL" sz="1800" dirty="0"/>
              <a:t> </a:t>
            </a:r>
            <a:r>
              <a:rPr lang="pl-PL" sz="1800" dirty="0" err="1"/>
              <a:t>libka</a:t>
            </a:r>
            <a:r>
              <a:rPr lang="pl-PL" sz="1800" dirty="0"/>
              <a:t> od </a:t>
            </a:r>
            <a:r>
              <a:rPr lang="pl-PL" sz="1800" dirty="0" err="1"/>
              <a:t>AirBnb</a:t>
            </a:r>
            <a:endParaRPr lang="en-US" sz="1800" dirty="0"/>
          </a:p>
          <a:p>
            <a:pPr marL="171450" indent="-171450">
              <a:buFont typeface="Arial" charset="0"/>
              <a:buChar char="•"/>
            </a:pPr>
            <a:endParaRPr lang="pl-PL" sz="1800" dirty="0"/>
          </a:p>
          <a:p>
            <a:pPr marL="171450" indent="-171450">
              <a:buFont typeface="Arial" charset="0"/>
              <a:buChar char="•"/>
            </a:pPr>
            <a:r>
              <a:rPr lang="pl-PL" sz="1800" dirty="0"/>
              <a:t>Wykorzystuje animacje zrobione w Adobe </a:t>
            </a:r>
            <a:r>
              <a:rPr lang="pl-PL" sz="1800" dirty="0" err="1"/>
              <a:t>After</a:t>
            </a:r>
            <a:r>
              <a:rPr lang="pl-PL" sz="1800" dirty="0"/>
              <a:t> </a:t>
            </a:r>
            <a:r>
              <a:rPr lang="pl-PL" sz="1800" dirty="0" err="1"/>
              <a:t>Effects</a:t>
            </a:r>
            <a:endParaRPr lang="pl-PL" sz="1800" dirty="0"/>
          </a:p>
        </p:txBody>
      </p:sp>
      <p:sp>
        <p:nvSpPr>
          <p:cNvPr id="19" name="Symbol zastępczy tekstu 10"/>
          <p:cNvSpPr txBox="1">
            <a:spLocks/>
          </p:cNvSpPr>
          <p:nvPr/>
        </p:nvSpPr>
        <p:spPr>
          <a:xfrm>
            <a:off x="7642683" y="3099742"/>
            <a:ext cx="3607208" cy="330105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200" kern="1200">
                <a:solidFill>
                  <a:schemeClr val="tx1"/>
                </a:solidFill>
                <a:latin typeface="Titillium" panose="00000500000000000000" pitchFamily="50" charset="-18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l-PL" sz="2400" dirty="0">
                <a:latin typeface="Titillium Bd" panose="00000800000000000000" pitchFamily="50" charset="-18"/>
                <a:ea typeface="Fira Sans ExtraBold" panose="020B0903050000020004" pitchFamily="34" charset="0"/>
                <a:cs typeface="Segoe UI Semibold" panose="020B0702040204020203" pitchFamily="34" charset="0"/>
              </a:rPr>
              <a:t>Skąd wziąć animacje?</a:t>
            </a:r>
          </a:p>
          <a:p>
            <a:pPr marL="171450" indent="-171450">
              <a:buFont typeface="Arial" charset="0"/>
              <a:buChar char="•"/>
            </a:pPr>
            <a:endParaRPr lang="en-US" dirty="0"/>
          </a:p>
          <a:p>
            <a:pPr marL="171450" indent="-171450">
              <a:buFont typeface="Arial" charset="0"/>
              <a:buChar char="•"/>
            </a:pPr>
            <a:r>
              <a:rPr lang="pl-PL" sz="1800" dirty="0"/>
              <a:t>Designer</a:t>
            </a:r>
          </a:p>
          <a:p>
            <a:pPr marL="171450" indent="-171450">
              <a:buFont typeface="Arial" charset="0"/>
              <a:buChar char="•"/>
            </a:pPr>
            <a:r>
              <a:rPr lang="pl-PL" sz="1800" dirty="0"/>
              <a:t>Stock</a:t>
            </a:r>
          </a:p>
          <a:p>
            <a:pPr marL="171450" indent="-171450">
              <a:buFont typeface="Arial" charset="0"/>
              <a:buChar char="•"/>
            </a:pPr>
            <a:endParaRPr lang="pl-PL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81E48-3A17-3142-A421-F979139EFCB5}"/>
              </a:ext>
            </a:extLst>
          </p:cNvPr>
          <p:cNvSpPr txBox="1"/>
          <p:nvPr/>
        </p:nvSpPr>
        <p:spPr>
          <a:xfrm>
            <a:off x="10203955" y="6581001"/>
            <a:ext cx="19880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1200" dirty="0">
                <a:cs typeface="Segoe UI Semibold" panose="020B0702040204020203" pitchFamily="34" charset="0"/>
              </a:rPr>
              <a:t>Animacja z </a:t>
            </a:r>
            <a:r>
              <a:rPr lang="pl-PL" sz="1200" dirty="0" err="1">
                <a:cs typeface="Segoe UI Semibold" panose="020B0702040204020203" pitchFamily="34" charset="0"/>
              </a:rPr>
              <a:t>LottieFiles.com</a:t>
            </a:r>
            <a:endParaRPr lang="pl-PL" sz="1200" dirty="0">
              <a:cs typeface="Segoe UI Semibold" panose="020B0702040204020203" pitchFamily="34" charset="0"/>
            </a:endParaRPr>
          </a:p>
        </p:txBody>
      </p:sp>
      <p:sp>
        <p:nvSpPr>
          <p:cNvPr id="9" name="Symbol zastępczy tekstu 10"/>
          <p:cNvSpPr>
            <a:spLocks noGrp="1"/>
          </p:cNvSpPr>
          <p:nvPr>
            <p:ph type="body" sz="quarter" idx="4294967295"/>
          </p:nvPr>
        </p:nvSpPr>
        <p:spPr>
          <a:xfrm>
            <a:off x="4718423" y="3099743"/>
            <a:ext cx="2796382" cy="3301056"/>
          </a:xfrm>
          <a:ln>
            <a:noFill/>
          </a:ln>
        </p:spPr>
        <p:txBody>
          <a:bodyPr>
            <a:normAutofit/>
          </a:bodyPr>
          <a:lstStyle/>
          <a:p>
            <a:pPr algn="ctr"/>
            <a:r>
              <a:rPr lang="pl-PL" sz="2400" dirty="0">
                <a:latin typeface="Titillium Bd" panose="00000800000000000000" pitchFamily="50" charset="-18"/>
                <a:ea typeface="Fira Sans ExtraBold" panose="020B0903050000020004" pitchFamily="34" charset="0"/>
                <a:cs typeface="Segoe UI Semibold" panose="020B0702040204020203" pitchFamily="34" charset="0"/>
              </a:rPr>
              <a:t>Co </a:t>
            </a:r>
            <a:r>
              <a:rPr lang="pl-PL" sz="2400" dirty="0" err="1">
                <a:latin typeface="Titillium Bd" panose="00000800000000000000" pitchFamily="50" charset="-18"/>
                <a:ea typeface="Fira Sans ExtraBold" panose="020B0903050000020004" pitchFamily="34" charset="0"/>
                <a:cs typeface="Segoe UI Semibold" panose="020B0702040204020203" pitchFamily="34" charset="0"/>
              </a:rPr>
              <a:t>Lottie</a:t>
            </a:r>
            <a:r>
              <a:rPr lang="pl-PL" sz="2400" dirty="0">
                <a:latin typeface="Titillium Bd" panose="00000800000000000000" pitchFamily="50" charset="-18"/>
                <a:ea typeface="Fira Sans ExtraBold" panose="020B0903050000020004" pitchFamily="34" charset="0"/>
                <a:cs typeface="Segoe UI Semibold" panose="020B0702040204020203" pitchFamily="34" charset="0"/>
              </a:rPr>
              <a:t> potrafi?</a:t>
            </a:r>
          </a:p>
          <a:p>
            <a:endParaRPr lang="pl-PL" dirty="0"/>
          </a:p>
          <a:p>
            <a:pPr marL="171450" indent="-171450">
              <a:buFont typeface="Arial" charset="0"/>
              <a:buChar char="•"/>
            </a:pPr>
            <a:r>
              <a:rPr lang="pl-PL" sz="1800" dirty="0"/>
              <a:t>Pełna kontrola animacji</a:t>
            </a:r>
          </a:p>
          <a:p>
            <a:pPr marL="171450" indent="-171450">
              <a:buFont typeface="Arial" charset="0"/>
              <a:buChar char="•"/>
            </a:pPr>
            <a:r>
              <a:rPr lang="pl-PL" sz="1800" dirty="0" err="1"/>
              <a:t>Bindowalna</a:t>
            </a:r>
            <a:endParaRPr lang="pl-PL" sz="1800" dirty="0"/>
          </a:p>
        </p:txBody>
      </p:sp>
      <p:pic>
        <p:nvPicPr>
          <p:cNvPr id="13" name="Obraz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718" y="5872473"/>
            <a:ext cx="5540422" cy="6801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57AE9B0-4A63-47BA-A3C5-9FAF598D4F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988" y="4442834"/>
            <a:ext cx="1705926" cy="34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95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59259E-6 L -0.22826 0.00185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33333E-6 L -0.22825 -0.00047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9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3163715" y="573191"/>
            <a:ext cx="5864570" cy="798410"/>
          </a:xfrm>
        </p:spPr>
        <p:txBody>
          <a:bodyPr/>
          <a:lstStyle/>
          <a:p>
            <a:pPr algn="ctr"/>
            <a:r>
              <a:rPr lang="pl-PL" dirty="0"/>
              <a:t>Przepis na </a:t>
            </a:r>
            <a:r>
              <a:rPr lang="pl-PL" dirty="0" err="1"/>
              <a:t>Lottie</a:t>
            </a:r>
            <a:endParaRPr lang="pl-PL" dirty="0"/>
          </a:p>
        </p:txBody>
      </p:sp>
      <p:sp>
        <p:nvSpPr>
          <p:cNvPr id="5" name="PoleTekstowe 4"/>
          <p:cNvSpPr txBox="1"/>
          <p:nvPr/>
        </p:nvSpPr>
        <p:spPr>
          <a:xfrm>
            <a:off x="1586785" y="1890802"/>
            <a:ext cx="1018628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46100" indent="-457200">
              <a:lnSpc>
                <a:spcPct val="100000"/>
              </a:lnSpc>
              <a:spcAft>
                <a:spcPts val="3600"/>
              </a:spcAft>
              <a:buClr>
                <a:schemeClr val="bg1"/>
              </a:buClr>
              <a:buSzPct val="285000"/>
              <a:buFont typeface="+mj-lt"/>
              <a:buAutoNum type="arabicPeriod"/>
              <a:tabLst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Designer ma pomysł na super animacje</a:t>
            </a:r>
          </a:p>
          <a:p>
            <a:pPr marL="546100" indent="-457200">
              <a:lnSpc>
                <a:spcPct val="100000"/>
              </a:lnSpc>
              <a:spcAft>
                <a:spcPts val="3600"/>
              </a:spcAft>
              <a:buClr>
                <a:schemeClr val="bg1"/>
              </a:buClr>
              <a:buSzPct val="285000"/>
              <a:buFont typeface="+mj-lt"/>
              <a:buAutoNum type="arabicPeriod"/>
              <a:tabLst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Designer projektuje animację w Adobe </a:t>
            </a: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After</a:t>
            </a: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 </a:t>
            </a: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Effects</a:t>
            </a:r>
            <a:endParaRPr lang="pl-PL" sz="2400" dirty="0">
              <a:latin typeface="Titillium Bd" panose="00000800000000000000" pitchFamily="50" charset="-18"/>
              <a:cs typeface="Segoe UI Semibold" panose="020B0702040204020203" pitchFamily="34" charset="0"/>
            </a:endParaRPr>
          </a:p>
          <a:p>
            <a:pPr marL="546100" indent="-457200">
              <a:lnSpc>
                <a:spcPct val="100000"/>
              </a:lnSpc>
              <a:spcAft>
                <a:spcPts val="3600"/>
              </a:spcAft>
              <a:buClr>
                <a:schemeClr val="bg1"/>
              </a:buClr>
              <a:buSzPct val="285000"/>
              <a:buFont typeface="+mj-lt"/>
              <a:buAutoNum type="arabicPeriod"/>
              <a:tabLst/>
            </a:pP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Desiginer</a:t>
            </a: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 generuje </a:t>
            </a: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JSON’a</a:t>
            </a: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 z poziomu Adobe AE i go Wam wysyła </a:t>
            </a:r>
          </a:p>
          <a:p>
            <a:pPr marL="546100" indent="-457200">
              <a:lnSpc>
                <a:spcPct val="100000"/>
              </a:lnSpc>
              <a:spcAft>
                <a:spcPts val="3600"/>
              </a:spcAft>
              <a:buClr>
                <a:schemeClr val="bg1"/>
              </a:buClr>
              <a:buSzPct val="285000"/>
              <a:buFont typeface="+mj-lt"/>
              <a:buAutoNum type="arabicPeriod"/>
              <a:tabLst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Dodajecie </a:t>
            </a: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Lottie</a:t>
            </a: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 do projektu</a:t>
            </a:r>
          </a:p>
          <a:p>
            <a:pPr marL="546100" indent="-457200">
              <a:lnSpc>
                <a:spcPct val="100000"/>
              </a:lnSpc>
              <a:spcAft>
                <a:spcPts val="3600"/>
              </a:spcAft>
              <a:buClr>
                <a:schemeClr val="bg1"/>
              </a:buClr>
              <a:buSzPct val="285000"/>
              <a:buFont typeface="+mj-lt"/>
              <a:buAutoNum type="arabicPeriod"/>
              <a:tabLst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JSON ląduje w aplikacji jako </a:t>
            </a: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BundleResource</a:t>
            </a:r>
            <a:endParaRPr lang="pl-PL" sz="2400" dirty="0">
              <a:latin typeface="Titillium Bd" panose="00000800000000000000" pitchFamily="50" charset="-18"/>
              <a:cs typeface="Segoe UI Semibold" panose="020B0702040204020203" pitchFamily="34" charset="0"/>
            </a:endParaRPr>
          </a:p>
          <a:p>
            <a:pPr marL="546100" indent="-457200">
              <a:lnSpc>
                <a:spcPct val="100000"/>
              </a:lnSpc>
              <a:spcAft>
                <a:spcPts val="3600"/>
              </a:spcAft>
              <a:buClr>
                <a:schemeClr val="bg1"/>
              </a:buClr>
              <a:buSzPct val="285000"/>
              <a:buFont typeface="+mj-lt"/>
              <a:buAutoNum type="arabicPeriod"/>
              <a:tabLst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Cieszycie się, że macie ładną animacje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823"/>
          <a:stretch/>
        </p:blipFill>
        <p:spPr>
          <a:xfrm>
            <a:off x="1244600" y="1371601"/>
            <a:ext cx="1155700" cy="55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83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3188738" y="5050022"/>
            <a:ext cx="5814524" cy="931862"/>
          </a:xfrm>
        </p:spPr>
        <p:txBody>
          <a:bodyPr/>
          <a:lstStyle/>
          <a:p>
            <a:r>
              <a:rPr lang="pl-PL" dirty="0"/>
              <a:t>Visual Studio Extensions</a:t>
            </a: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065" y="2188605"/>
            <a:ext cx="3548548" cy="2076021"/>
          </a:xfrm>
          <a:prstGeom prst="rect">
            <a:avLst/>
          </a:prstGeom>
        </p:spPr>
      </p:pic>
      <p:pic>
        <p:nvPicPr>
          <p:cNvPr id="1026" name="Picture 2" descr="Znalezione obrazy dla zapytania tools">
            <a:extLst>
              <a:ext uri="{FF2B5EF4-FFF2-40B4-BE49-F238E27FC236}">
                <a16:creationId xmlns:a16="http://schemas.microsoft.com/office/drawing/2014/main" id="{B8AFDB8C-3AF8-4832-9610-9E3453359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702" y="1607731"/>
            <a:ext cx="6599274" cy="3237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rostokąt 3"/>
          <p:cNvSpPr/>
          <p:nvPr/>
        </p:nvSpPr>
        <p:spPr>
          <a:xfrm>
            <a:off x="4253346" y="6574425"/>
            <a:ext cx="793865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l-PL" sz="1200" dirty="0"/>
              <a:t>http://</a:t>
            </a:r>
            <a:r>
              <a:rPr lang="pl-PL" sz="1200" dirty="0" err="1"/>
              <a:t>fastlubeplus.com</a:t>
            </a:r>
            <a:r>
              <a:rPr lang="pl-PL" sz="1200" dirty="0"/>
              <a:t>/</a:t>
            </a:r>
            <a:r>
              <a:rPr lang="pl-PL" sz="1200" dirty="0" err="1"/>
              <a:t>wp-content</a:t>
            </a:r>
            <a:r>
              <a:rPr lang="pl-PL" sz="1200" dirty="0"/>
              <a:t>/</a:t>
            </a:r>
            <a:r>
              <a:rPr lang="pl-PL" sz="1200" dirty="0" err="1"/>
              <a:t>uploads</a:t>
            </a:r>
            <a:r>
              <a:rPr lang="pl-PL" sz="1200" dirty="0"/>
              <a:t>/2016/09/</a:t>
            </a:r>
            <a:r>
              <a:rPr lang="pl-PL" sz="1200" dirty="0" err="1"/>
              <a:t>Tools.jpg</a:t>
            </a:r>
            <a:endParaRPr lang="pl-PL" sz="1200" dirty="0"/>
          </a:p>
        </p:txBody>
      </p:sp>
    </p:spTree>
    <p:extLst>
      <p:ext uri="{BB962C8B-B14F-4D97-AF65-F5344CB8AC3E}">
        <p14:creationId xmlns:p14="http://schemas.microsoft.com/office/powerpoint/2010/main" val="135131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3163715" y="427037"/>
            <a:ext cx="586457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 err="1"/>
              <a:t>Forms</a:t>
            </a:r>
            <a:r>
              <a:rPr lang="pl-PL" dirty="0"/>
              <a:t> </a:t>
            </a:r>
            <a:r>
              <a:rPr lang="pl-PL" dirty="0" err="1"/>
              <a:t>Previewers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552" y="1752600"/>
            <a:ext cx="9220895" cy="48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7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ymbol zastępczy tekstu 11"/>
          <p:cNvSpPr>
            <a:spLocks noGrp="1"/>
          </p:cNvSpPr>
          <p:nvPr>
            <p:ph type="body" idx="11"/>
          </p:nvPr>
        </p:nvSpPr>
        <p:spPr>
          <a:xfrm>
            <a:off x="2303035" y="3776421"/>
            <a:ext cx="2160587" cy="452215"/>
          </a:xfrm>
        </p:spPr>
        <p:txBody>
          <a:bodyPr/>
          <a:lstStyle/>
          <a:p>
            <a:pPr algn="ctr"/>
            <a:r>
              <a:rPr lang="pl-PL" sz="2400" dirty="0" err="1"/>
              <a:t>LiveXAML</a:t>
            </a:r>
            <a:endParaRPr lang="pl-PL" sz="2400" dirty="0"/>
          </a:p>
        </p:txBody>
      </p:sp>
      <p:sp>
        <p:nvSpPr>
          <p:cNvPr id="13" name="Symbol zastępczy tekstu 12"/>
          <p:cNvSpPr>
            <a:spLocks noGrp="1"/>
          </p:cNvSpPr>
          <p:nvPr>
            <p:ph type="body" idx="13"/>
          </p:nvPr>
        </p:nvSpPr>
        <p:spPr>
          <a:xfrm>
            <a:off x="5015706" y="3776421"/>
            <a:ext cx="2160587" cy="452215"/>
          </a:xfrm>
        </p:spPr>
        <p:txBody>
          <a:bodyPr/>
          <a:lstStyle/>
          <a:p>
            <a:pPr algn="ctr"/>
            <a:r>
              <a:rPr lang="pl-PL" sz="2400" dirty="0" err="1"/>
              <a:t>Gorilla</a:t>
            </a:r>
            <a:r>
              <a:rPr lang="pl-PL" sz="2400" dirty="0"/>
              <a:t> Player</a:t>
            </a:r>
          </a:p>
        </p:txBody>
      </p:sp>
      <p:sp>
        <p:nvSpPr>
          <p:cNvPr id="14" name="Symbol zastępczy tekstu 13"/>
          <p:cNvSpPr>
            <a:spLocks noGrp="1"/>
          </p:cNvSpPr>
          <p:nvPr>
            <p:ph type="body" idx="15"/>
          </p:nvPr>
        </p:nvSpPr>
        <p:spPr>
          <a:xfrm>
            <a:off x="7728376" y="2719190"/>
            <a:ext cx="2160587" cy="603097"/>
          </a:xfrm>
        </p:spPr>
        <p:txBody>
          <a:bodyPr/>
          <a:lstStyle/>
          <a:p>
            <a:pPr algn="ctr"/>
            <a:r>
              <a:rPr lang="pl-PL" sz="3200" b="1" dirty="0" err="1"/>
              <a:t>XAMLator</a:t>
            </a:r>
            <a:endParaRPr lang="pl-PL" sz="3200" b="1" dirty="0"/>
          </a:p>
        </p:txBody>
      </p:sp>
      <p:sp>
        <p:nvSpPr>
          <p:cNvPr id="15" name="Symbol zastępczy tekstu 14"/>
          <p:cNvSpPr>
            <a:spLocks noGrp="1"/>
          </p:cNvSpPr>
          <p:nvPr>
            <p:ph type="body" idx="17"/>
          </p:nvPr>
        </p:nvSpPr>
        <p:spPr>
          <a:xfrm>
            <a:off x="7728376" y="3813590"/>
            <a:ext cx="2160587" cy="452215"/>
          </a:xfrm>
        </p:spPr>
        <p:txBody>
          <a:bodyPr/>
          <a:lstStyle/>
          <a:p>
            <a:pPr algn="ctr"/>
            <a:r>
              <a:rPr lang="pl-PL" sz="2400" dirty="0" err="1"/>
              <a:t>XAMLator</a:t>
            </a:r>
            <a:endParaRPr lang="pl-PL" sz="2400" dirty="0"/>
          </a:p>
        </p:txBody>
      </p:sp>
      <p:pic>
        <p:nvPicPr>
          <p:cNvPr id="25" name="Symbol zastępczy obrazu 24"/>
          <p:cNvPicPr>
            <a:picLocks noGrp="1" noChangeAspect="1"/>
          </p:cNvPicPr>
          <p:nvPr>
            <p:ph type="pic" sz="quarter" idx="19"/>
          </p:nvPr>
        </p:nvPicPr>
        <p:blipFill>
          <a:blip r:embed="rId3"/>
          <a:srcRect t="7298" b="7298"/>
          <a:stretch>
            <a:fillRect/>
          </a:stretch>
        </p:blipFill>
        <p:spPr>
          <a:xfrm>
            <a:off x="2747544" y="2491309"/>
            <a:ext cx="1271570" cy="1058862"/>
          </a:xfrm>
          <a:prstGeom prst="rect">
            <a:avLst/>
          </a:prstGeom>
        </p:spPr>
      </p:pic>
      <p:pic>
        <p:nvPicPr>
          <p:cNvPr id="24" name="Symbol zastępczy obrazu 23"/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569" y="2491308"/>
            <a:ext cx="1058862" cy="1058862"/>
          </a:xfrm>
          <a:prstGeom prst="rect">
            <a:avLst/>
          </a:prstGeom>
        </p:spPr>
      </p:pic>
      <p:sp>
        <p:nvSpPr>
          <p:cNvPr id="30" name="TextBox 6">
            <a:extLst>
              <a:ext uri="{FF2B5EF4-FFF2-40B4-BE49-F238E27FC236}">
                <a16:creationId xmlns:a16="http://schemas.microsoft.com/office/drawing/2014/main" id="{AB781E48-3A17-3142-A421-F979139EFCB5}"/>
              </a:ext>
            </a:extLst>
          </p:cNvPr>
          <p:cNvSpPr txBox="1"/>
          <p:nvPr/>
        </p:nvSpPr>
        <p:spPr>
          <a:xfrm>
            <a:off x="8666676" y="6581001"/>
            <a:ext cx="352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1200" dirty="0">
                <a:cs typeface="Segoe UI Semibold" panose="020B0702040204020203" pitchFamily="34" charset="0"/>
              </a:rPr>
              <a:t>Zaprezentowane logotypy należą do ich właścicieli</a:t>
            </a:r>
          </a:p>
        </p:txBody>
      </p:sp>
      <p:sp>
        <p:nvSpPr>
          <p:cNvPr id="33" name="Tytuł 2"/>
          <p:cNvSpPr>
            <a:spLocks noGrp="1"/>
          </p:cNvSpPr>
          <p:nvPr>
            <p:ph type="title" idx="4294967295"/>
          </p:nvPr>
        </p:nvSpPr>
        <p:spPr>
          <a:xfrm>
            <a:off x="3163714" y="700366"/>
            <a:ext cx="5864570" cy="1325563"/>
          </a:xfrm>
        </p:spPr>
        <p:txBody>
          <a:bodyPr>
            <a:normAutofit/>
          </a:bodyPr>
          <a:lstStyle/>
          <a:p>
            <a:pPr algn="ctr"/>
            <a:r>
              <a:rPr lang="pl-PL" dirty="0" err="1"/>
              <a:t>Forms</a:t>
            </a:r>
            <a:r>
              <a:rPr lang="pl-PL" dirty="0"/>
              <a:t> </a:t>
            </a:r>
            <a:r>
              <a:rPr lang="pl-PL" dirty="0" err="1"/>
              <a:t>Previewers</a:t>
            </a:r>
            <a:endParaRPr lang="pl-PL" dirty="0"/>
          </a:p>
        </p:txBody>
      </p:sp>
      <p:pic>
        <p:nvPicPr>
          <p:cNvPr id="17" name="Obraz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151077"/>
            <a:ext cx="2539154" cy="1706923"/>
          </a:xfrm>
          <a:prstGeom prst="rect">
            <a:avLst/>
          </a:prstGeom>
        </p:spPr>
      </p:pic>
      <p:pic>
        <p:nvPicPr>
          <p:cNvPr id="18" name="Obraz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544" y="4239881"/>
            <a:ext cx="1200521" cy="1554358"/>
          </a:xfrm>
          <a:prstGeom prst="rect">
            <a:avLst/>
          </a:prstGeom>
        </p:spPr>
      </p:pic>
      <p:sp>
        <p:nvSpPr>
          <p:cNvPr id="34" name="PoleTekstowe 33"/>
          <p:cNvSpPr txBox="1"/>
          <p:nvPr/>
        </p:nvSpPr>
        <p:spPr>
          <a:xfrm>
            <a:off x="4760257" y="4786227"/>
            <a:ext cx="2671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algn="ctr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dość kapryśny</a:t>
            </a:r>
          </a:p>
        </p:txBody>
      </p:sp>
      <p:sp>
        <p:nvSpPr>
          <p:cNvPr id="35" name="PoleTekstowe 34"/>
          <p:cNvSpPr txBox="1"/>
          <p:nvPr/>
        </p:nvSpPr>
        <p:spPr>
          <a:xfrm>
            <a:off x="7472927" y="4786226"/>
            <a:ext cx="26714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algn="ctr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nie działa,</a:t>
            </a:r>
            <a:b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</a:b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względnie nowy</a:t>
            </a:r>
          </a:p>
        </p:txBody>
      </p:sp>
    </p:spTree>
    <p:extLst>
      <p:ext uri="{BB962C8B-B14F-4D97-AF65-F5344CB8AC3E}">
        <p14:creationId xmlns:p14="http://schemas.microsoft.com/office/powerpoint/2010/main" val="47398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3163715" y="573190"/>
            <a:ext cx="5864570" cy="1325563"/>
          </a:xfrm>
        </p:spPr>
        <p:txBody>
          <a:bodyPr/>
          <a:lstStyle/>
          <a:p>
            <a:pPr algn="ctr"/>
            <a:r>
              <a:rPr lang="pl-PL" baseline="0" dirty="0"/>
              <a:t>bin/</a:t>
            </a:r>
            <a:r>
              <a:rPr lang="pl-PL" baseline="0" dirty="0" err="1"/>
              <a:t>obj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1898753"/>
            <a:ext cx="6959600" cy="4211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467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CAE0714-AEE4-1D40-BEC1-52A0BE4D57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>
              <a:buSzPct val="250000"/>
            </a:pPr>
            <a:r>
              <a:rPr lang="pl-PL" dirty="0"/>
              <a:t>Wprowadzenie</a:t>
            </a:r>
          </a:p>
          <a:p>
            <a:pPr>
              <a:buSzPct val="250000"/>
            </a:pPr>
            <a:r>
              <a:rPr lang="pl-PL" dirty="0"/>
              <a:t>Trochę o </a:t>
            </a:r>
            <a:r>
              <a:rPr lang="pl-PL" dirty="0" err="1"/>
              <a:t>NuGetach</a:t>
            </a:r>
            <a:endParaRPr lang="pl-PL" dirty="0"/>
          </a:p>
          <a:p>
            <a:pPr>
              <a:buSzPct val="250000"/>
            </a:pPr>
            <a:r>
              <a:rPr lang="pl-PL" dirty="0"/>
              <a:t>Ciut o narzędziach</a:t>
            </a:r>
          </a:p>
          <a:p>
            <a:pPr>
              <a:buSzPct val="250000"/>
            </a:pPr>
            <a:r>
              <a:rPr lang="pl-PL" dirty="0"/>
              <a:t>Pożegnanie!</a:t>
            </a:r>
          </a:p>
        </p:txBody>
      </p:sp>
    </p:spTree>
    <p:extLst>
      <p:ext uri="{BB962C8B-B14F-4D97-AF65-F5344CB8AC3E}">
        <p14:creationId xmlns:p14="http://schemas.microsoft.com/office/powerpoint/2010/main" val="381290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 tmFilter="0, 0; .2, .5; .8, .5; 1, 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500" autoRev="1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 tmFilter="0, 0; .2, .5; .8, .5; 1, 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500" autoRev="1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3163715" y="2766219"/>
            <a:ext cx="5864570" cy="1325563"/>
          </a:xfrm>
        </p:spPr>
        <p:txBody>
          <a:bodyPr/>
          <a:lstStyle/>
          <a:p>
            <a:pPr algn="ctr"/>
            <a:r>
              <a:rPr lang="pl-PL" dirty="0" err="1"/>
              <a:t>DeepClean</a:t>
            </a:r>
            <a:endParaRPr lang="pl-PL" dirty="0"/>
          </a:p>
        </p:txBody>
      </p:sp>
      <p:pic>
        <p:nvPicPr>
          <p:cNvPr id="1026" name="Picture 2" descr="https://github.com/yuv4ik/vsmacdeepclean/raw/master/Graphics/2_instal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6" y="6943724"/>
            <a:ext cx="5477738" cy="42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Tekstowe 4"/>
          <p:cNvSpPr txBox="1"/>
          <p:nvPr/>
        </p:nvSpPr>
        <p:spPr>
          <a:xfrm>
            <a:off x="6419850" y="6943723"/>
            <a:ext cx="54292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pl-PL" sz="2800" dirty="0"/>
              <a:t>Lekka wtyczka do VS4Mac</a:t>
            </a:r>
          </a:p>
          <a:p>
            <a:pPr marL="457200" indent="-457200">
              <a:buFont typeface="Arial" charset="0"/>
              <a:buChar char="•"/>
            </a:pPr>
            <a:r>
              <a:rPr lang="pl-PL" sz="2800" dirty="0"/>
              <a:t>Usuwa foldery z poziomu IDE</a:t>
            </a:r>
          </a:p>
          <a:p>
            <a:pPr marL="457200" indent="-457200">
              <a:buFont typeface="Arial" charset="0"/>
              <a:buChar char="•"/>
            </a:pPr>
            <a:r>
              <a:rPr lang="pl-PL" sz="2800" dirty="0"/>
              <a:t>Open </a:t>
            </a:r>
            <a:r>
              <a:rPr lang="pl-PL" sz="2800" dirty="0" err="1"/>
              <a:t>source</a:t>
            </a:r>
            <a:r>
              <a:rPr lang="pl-PL" sz="2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2054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27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96296E-6 L 0.01719 -0.728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-364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4.07407E-6 L -0.00873 -0.56343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3" y="-28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3163715" y="2766219"/>
            <a:ext cx="5864570" cy="1325563"/>
          </a:xfrm>
        </p:spPr>
        <p:txBody>
          <a:bodyPr/>
          <a:lstStyle/>
          <a:p>
            <a:pPr algn="ctr"/>
            <a:endParaRPr lang="pl-PL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88" y="2799531"/>
            <a:ext cx="5457825" cy="1258938"/>
          </a:xfrm>
          <a:prstGeom prst="rect">
            <a:avLst/>
          </a:prstGeom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AB781E48-3A17-3142-A421-F979139EFCB5}"/>
              </a:ext>
            </a:extLst>
          </p:cNvPr>
          <p:cNvSpPr txBox="1"/>
          <p:nvPr/>
        </p:nvSpPr>
        <p:spPr>
          <a:xfrm>
            <a:off x="8666676" y="6581001"/>
            <a:ext cx="352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1200" dirty="0">
                <a:cs typeface="Segoe UI Semibold" panose="020B0702040204020203" pitchFamily="34" charset="0"/>
              </a:rPr>
              <a:t>Zaprezentowane logotypy należą do ich właścicieli</a:t>
            </a:r>
          </a:p>
        </p:txBody>
      </p:sp>
    </p:spTree>
    <p:extLst>
      <p:ext uri="{BB962C8B-B14F-4D97-AF65-F5344CB8AC3E}">
        <p14:creationId xmlns:p14="http://schemas.microsoft.com/office/powerpoint/2010/main" val="604623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2429583" y="573190"/>
            <a:ext cx="7332835" cy="1325563"/>
          </a:xfrm>
        </p:spPr>
        <p:txBody>
          <a:bodyPr/>
          <a:lstStyle/>
          <a:p>
            <a:pPr algn="ctr"/>
            <a:r>
              <a:rPr lang="pl-PL" dirty="0"/>
              <a:t> </a:t>
            </a:r>
            <a:r>
              <a:rPr lang="pl-PL" dirty="0" err="1"/>
              <a:t>Mfractor</a:t>
            </a:r>
            <a:r>
              <a:rPr lang="pl-PL" dirty="0"/>
              <a:t> </a:t>
            </a:r>
            <a:r>
              <a:rPr lang="pl-PL" dirty="0" err="1"/>
              <a:t>f</a:t>
            </a:r>
            <a:r>
              <a:rPr lang="pl-PL" baseline="0" dirty="0" err="1"/>
              <a:t>eatures</a:t>
            </a:r>
            <a:endParaRPr lang="pl-PL" dirty="0"/>
          </a:p>
        </p:txBody>
      </p:sp>
      <p:sp>
        <p:nvSpPr>
          <p:cNvPr id="5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1893271" y="1657350"/>
            <a:ext cx="8405458" cy="4838700"/>
          </a:xfrm>
        </p:spPr>
        <p:txBody>
          <a:bodyPr/>
          <a:lstStyle/>
          <a:p>
            <a:pPr marL="571500" indent="-571500" algn="l">
              <a:buFont typeface="Arial" charset="0"/>
              <a:buChar char="•"/>
            </a:pPr>
            <a:r>
              <a:rPr lang="pl-PL" sz="3200" dirty="0"/>
              <a:t>XAML IntelliSense</a:t>
            </a:r>
          </a:p>
          <a:p>
            <a:pPr marL="571500" indent="-571500" algn="l">
              <a:buFont typeface="Arial" charset="0"/>
              <a:buChar char="•"/>
            </a:pPr>
            <a:r>
              <a:rPr lang="pl-PL" sz="3200" dirty="0"/>
              <a:t>Rozszerzony </a:t>
            </a:r>
            <a:r>
              <a:rPr lang="pl-PL" sz="3200" dirty="0" err="1"/>
              <a:t>Refactor</a:t>
            </a:r>
            <a:r>
              <a:rPr lang="pl-PL" sz="3200" dirty="0"/>
              <a:t> i Inspekcje</a:t>
            </a:r>
          </a:p>
          <a:p>
            <a:pPr marL="571500" indent="-571500" algn="l">
              <a:buFont typeface="Arial" charset="0"/>
              <a:buChar char="•"/>
            </a:pPr>
            <a:r>
              <a:rPr lang="pl-PL" sz="3200" dirty="0"/>
              <a:t>Image manager</a:t>
            </a:r>
          </a:p>
          <a:p>
            <a:pPr marL="571500" indent="-571500" algn="l">
              <a:buFont typeface="Arial" charset="0"/>
              <a:buChar char="•"/>
            </a:pPr>
            <a:r>
              <a:rPr lang="pl-PL" sz="3200" dirty="0" err="1"/>
              <a:t>Localization</a:t>
            </a:r>
            <a:r>
              <a:rPr lang="pl-PL" sz="3200" dirty="0"/>
              <a:t> </a:t>
            </a:r>
            <a:r>
              <a:rPr lang="pl-PL" sz="3200" dirty="0" err="1"/>
              <a:t>wizard</a:t>
            </a:r>
            <a:endParaRPr lang="pl-PL" sz="3200" dirty="0"/>
          </a:p>
          <a:p>
            <a:pPr marL="571500" indent="-571500" algn="l">
              <a:buFont typeface="Arial" charset="0"/>
              <a:buChar char="•"/>
            </a:pPr>
            <a:r>
              <a:rPr lang="pl-PL" sz="3200" dirty="0"/>
              <a:t>Usuwanie bin/</a:t>
            </a:r>
            <a:r>
              <a:rPr lang="pl-PL" sz="3200" dirty="0" err="1"/>
              <a:t>obj</a:t>
            </a:r>
            <a:r>
              <a:rPr lang="pl-PL" sz="3200" dirty="0"/>
              <a:t> i </a:t>
            </a:r>
            <a:r>
              <a:rPr lang="pl-PL" sz="3200" dirty="0" err="1"/>
              <a:t>nugetów</a:t>
            </a:r>
            <a:r>
              <a:rPr lang="pl-PL" sz="3200" dirty="0"/>
              <a:t> z poziomu IDE</a:t>
            </a:r>
            <a:endParaRPr lang="en-US" sz="3200" dirty="0"/>
          </a:p>
          <a:p>
            <a:pPr marL="571500" indent="-571500" algn="l">
              <a:buFont typeface="Arial" charset="0"/>
              <a:buChar char="•"/>
            </a:pPr>
            <a:r>
              <a:rPr lang="en-US" sz="3200" dirty="0"/>
              <a:t>MVVM Manager</a:t>
            </a:r>
          </a:p>
        </p:txBody>
      </p:sp>
    </p:spTree>
    <p:extLst>
      <p:ext uri="{BB962C8B-B14F-4D97-AF65-F5344CB8AC3E}">
        <p14:creationId xmlns:p14="http://schemas.microsoft.com/office/powerpoint/2010/main" val="12743266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2429583" y="2766219"/>
            <a:ext cx="7332835" cy="1325563"/>
          </a:xfrm>
        </p:spPr>
        <p:txBody>
          <a:bodyPr/>
          <a:lstStyle/>
          <a:p>
            <a:pPr algn="ctr"/>
            <a:r>
              <a:rPr lang="pl-PL" dirty="0"/>
              <a:t>Image Manager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6" y="6858000"/>
            <a:ext cx="6690774" cy="4876800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310" y="6858000"/>
            <a:ext cx="371621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05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88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0.00482 -0.758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-3794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00013 -0.758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2429583" y="2766219"/>
            <a:ext cx="7332835" cy="1325563"/>
          </a:xfrm>
        </p:spPr>
        <p:txBody>
          <a:bodyPr/>
          <a:lstStyle/>
          <a:p>
            <a:pPr algn="ctr"/>
            <a:r>
              <a:rPr lang="pl-PL" dirty="0"/>
              <a:t>XAML IntelliSense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6858000"/>
            <a:ext cx="60579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9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444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22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 -0.7314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MVVM Manager</a:t>
            </a:r>
          </a:p>
        </p:txBody>
      </p:sp>
      <p:pic>
        <p:nvPicPr>
          <p:cNvPr id="3" name="mvv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8505" y="10887738"/>
            <a:ext cx="7014990" cy="4684613"/>
          </a:xfrm>
          <a:prstGeom prst="rect">
            <a:avLst/>
          </a:prstGeom>
        </p:spPr>
      </p:pic>
      <p:sp>
        <p:nvSpPr>
          <p:cNvPr id="4" name="PoleTekstowe 3"/>
          <p:cNvSpPr txBox="1"/>
          <p:nvPr/>
        </p:nvSpPr>
        <p:spPr>
          <a:xfrm>
            <a:off x="6996223" y="6519446"/>
            <a:ext cx="77830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>
              <a:spcAft>
                <a:spcPts val="3600"/>
              </a:spcAft>
              <a:buClr>
                <a:schemeClr val="accent1"/>
              </a:buClr>
              <a:buSzPct val="285000"/>
            </a:pPr>
            <a:r>
              <a:rPr lang="en-US" sz="16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https://</a:t>
            </a:r>
            <a:r>
              <a:rPr lang="en-US" sz="16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twitter.com</a:t>
            </a:r>
            <a:r>
              <a:rPr lang="en-US" sz="16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/</a:t>
            </a:r>
            <a:r>
              <a:rPr lang="en-US" sz="16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i</a:t>
            </a:r>
            <a:r>
              <a:rPr lang="en-US" sz="16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/status/1088663172414812160</a:t>
            </a:r>
            <a:endParaRPr lang="pl-PL" sz="1600" dirty="0">
              <a:latin typeface="Titillium Bd" panose="00000800000000000000" pitchFamily="50" charset="-18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47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99 -0.4294 L 0.00586 -1.333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4520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81481E-6 L 2.70833E-6 -0.341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16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32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2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1895475" y="1998368"/>
            <a:ext cx="8401050" cy="4288131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pl-PL" sz="2800" dirty="0"/>
              <a:t>Statyczna analiza kodu</a:t>
            </a:r>
          </a:p>
          <a:p>
            <a:pPr marL="571500" indent="-571500">
              <a:buFont typeface="Arial" charset="0"/>
              <a:buChar char="•"/>
            </a:pPr>
            <a:r>
              <a:rPr lang="pl-PL" sz="2800" dirty="0"/>
              <a:t>Możliwość podpięcia pod CI/CD</a:t>
            </a:r>
          </a:p>
          <a:p>
            <a:pPr marL="571500" indent="-571500">
              <a:buFont typeface="Arial" charset="0"/>
              <a:buChar char="•"/>
            </a:pPr>
            <a:r>
              <a:rPr lang="pl-PL" sz="2800" dirty="0"/>
              <a:t>Darmowy</a:t>
            </a:r>
          </a:p>
          <a:p>
            <a:pPr marL="571500" indent="-571500">
              <a:buFont typeface="Arial" charset="0"/>
              <a:buChar char="•"/>
            </a:pPr>
            <a:r>
              <a:rPr lang="pl-PL" sz="2800" dirty="0" err="1"/>
              <a:t>OpenSource</a:t>
            </a:r>
            <a:endParaRPr lang="pl-PL" sz="2800" dirty="0"/>
          </a:p>
          <a:p>
            <a:pPr marL="571500" indent="-571500">
              <a:buFont typeface="Arial" charset="0"/>
              <a:buChar char="•"/>
            </a:pPr>
            <a:r>
              <a:rPr lang="pl-PL" sz="2800" dirty="0"/>
              <a:t>Rozszerzenie do VS na Windows</a:t>
            </a:r>
          </a:p>
          <a:p>
            <a:pPr marL="571500" indent="-571500">
              <a:buFont typeface="Arial" charset="0"/>
              <a:buChar char="•"/>
            </a:pPr>
            <a:r>
              <a:rPr lang="pl-PL" sz="2800" dirty="0"/>
              <a:t>Dostępny na Mac ale nie jako dodatek do VS4Mac</a:t>
            </a:r>
          </a:p>
          <a:p>
            <a:endParaRPr lang="pl-PL" sz="2800" dirty="0"/>
          </a:p>
        </p:txBody>
      </p:sp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3163715" y="573190"/>
            <a:ext cx="5864570" cy="1325563"/>
          </a:xfrm>
        </p:spPr>
        <p:txBody>
          <a:bodyPr/>
          <a:lstStyle/>
          <a:p>
            <a:pPr algn="ctr"/>
            <a:endParaRPr lang="pl-PL" dirty="0"/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AB781E48-3A17-3142-A421-F979139EFCB5}"/>
              </a:ext>
            </a:extLst>
          </p:cNvPr>
          <p:cNvSpPr txBox="1"/>
          <p:nvPr/>
        </p:nvSpPr>
        <p:spPr>
          <a:xfrm>
            <a:off x="8666676" y="6581001"/>
            <a:ext cx="352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1200" dirty="0">
                <a:cs typeface="Segoe UI Semibold" panose="020B0702040204020203" pitchFamily="34" charset="0"/>
              </a:rPr>
              <a:t>Zaprezentowane logotypy należą do ich właścicieli</a:t>
            </a:r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4332" y="653755"/>
            <a:ext cx="4421894" cy="116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62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ytuł 14"/>
          <p:cNvSpPr>
            <a:spLocks noGrp="1"/>
          </p:cNvSpPr>
          <p:nvPr>
            <p:ph type="title"/>
          </p:nvPr>
        </p:nvSpPr>
        <p:spPr>
          <a:xfrm>
            <a:off x="170035" y="59635"/>
            <a:ext cx="5903912" cy="1277815"/>
          </a:xfrm>
        </p:spPr>
        <p:txBody>
          <a:bodyPr/>
          <a:lstStyle/>
          <a:p>
            <a:r>
              <a:rPr lang="pl-PL" dirty="0"/>
              <a:t>Dzięki!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78565C-D773-D347-BBB9-15576187EC9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1318720" y="3699495"/>
            <a:ext cx="5815012" cy="2455863"/>
          </a:xfrm>
        </p:spPr>
        <p:txBody>
          <a:bodyPr>
            <a:noAutofit/>
          </a:bodyPr>
          <a:lstStyle/>
          <a:p>
            <a:pPr algn="l"/>
            <a:endParaRPr lang="pl-PL" sz="2000" u="sng" dirty="0"/>
          </a:p>
          <a:p>
            <a:pPr algn="l"/>
            <a:r>
              <a:rPr lang="pl-PL" sz="2000" dirty="0" err="1"/>
              <a:t>contact@lukaszlawicki.pl</a:t>
            </a:r>
            <a:endParaRPr lang="pl-PL" sz="2000" dirty="0"/>
          </a:p>
          <a:p>
            <a:pPr algn="l"/>
            <a:endParaRPr lang="pl-PL" sz="2000" dirty="0"/>
          </a:p>
          <a:p>
            <a:pPr algn="l"/>
            <a:r>
              <a:rPr lang="pl-PL" sz="2000" dirty="0"/>
              <a:t>@</a:t>
            </a:r>
            <a:r>
              <a:rPr lang="pl-PL" sz="2000" dirty="0" err="1"/>
              <a:t>lawiluk</a:t>
            </a:r>
            <a:endParaRPr lang="pl-PL" sz="2000" dirty="0"/>
          </a:p>
          <a:p>
            <a:pPr algn="l"/>
            <a:endParaRPr lang="pl-PL" sz="2000" dirty="0"/>
          </a:p>
          <a:p>
            <a:pPr algn="l"/>
            <a:r>
              <a:rPr lang="pl-PL" sz="2000" dirty="0" err="1"/>
              <a:t>lukaszlawicki</a:t>
            </a:r>
            <a:endParaRPr lang="pl-PL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781E48-3A17-3142-A421-F979139EFCB5}"/>
              </a:ext>
            </a:extLst>
          </p:cNvPr>
          <p:cNvSpPr txBox="1"/>
          <p:nvPr/>
        </p:nvSpPr>
        <p:spPr>
          <a:xfrm>
            <a:off x="8666676" y="6581001"/>
            <a:ext cx="352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1200" dirty="0">
                <a:cs typeface="Segoe UI Semibold" panose="020B0702040204020203" pitchFamily="34" charset="0"/>
              </a:rPr>
              <a:t>Zaprezentowane logotypy należą do ich właścicieli</a:t>
            </a: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53" y="5718673"/>
            <a:ext cx="381000" cy="355600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8" t="21894" r="17619" b="24098"/>
          <a:stretch/>
        </p:blipFill>
        <p:spPr>
          <a:xfrm>
            <a:off x="863028" y="4122497"/>
            <a:ext cx="455692" cy="372410"/>
          </a:xfrm>
          <a:prstGeom prst="rect">
            <a:avLst/>
          </a:prstGeom>
        </p:spPr>
      </p:pic>
      <p:pic>
        <p:nvPicPr>
          <p:cNvPr id="14" name="Obraz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374" y="4927427"/>
            <a:ext cx="381000" cy="381000"/>
          </a:xfrm>
          <a:prstGeom prst="rect">
            <a:avLst/>
          </a:prstGeom>
        </p:spPr>
      </p:pic>
      <p:sp>
        <p:nvSpPr>
          <p:cNvPr id="16" name="PoleTekstowe 15"/>
          <p:cNvSpPr txBox="1"/>
          <p:nvPr/>
        </p:nvSpPr>
        <p:spPr>
          <a:xfrm>
            <a:off x="6868448" y="5494050"/>
            <a:ext cx="6023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>
              <a:spcAft>
                <a:spcPts val="3600"/>
              </a:spcAft>
              <a:buClr>
                <a:schemeClr val="accent1"/>
              </a:buClr>
              <a:buSzPct val="285000"/>
            </a:pPr>
            <a:r>
              <a:rPr lang="pl-PL" sz="2000" u="sng" dirty="0"/>
              <a:t>http://</a:t>
            </a:r>
            <a:r>
              <a:rPr lang="pl-PL" sz="2000" u="sng" dirty="0" err="1"/>
              <a:t>lukaszlawicki.pl</a:t>
            </a:r>
            <a:r>
              <a:rPr lang="pl-PL" sz="2000" u="sng" dirty="0"/>
              <a:t>/</a:t>
            </a:r>
            <a:r>
              <a:rPr lang="pl-PL" sz="2000" u="sng" dirty="0" err="1"/>
              <a:t>spyrotalks-xamarin</a:t>
            </a:r>
            <a:endParaRPr lang="pl-PL" sz="2000" u="sng" dirty="0">
              <a:latin typeface="Titillium Bd" panose="00000800000000000000" pitchFamily="50" charset="-18"/>
              <a:cs typeface="Segoe UI Semibold" panose="020B0702040204020203" pitchFamily="34" charset="0"/>
            </a:endParaRPr>
          </a:p>
        </p:txBody>
      </p:sp>
      <p:sp>
        <p:nvSpPr>
          <p:cNvPr id="18" name="Prostokąt 17"/>
          <p:cNvSpPr>
            <a:spLocks noChangeAspect="1"/>
          </p:cNvSpPr>
          <p:nvPr/>
        </p:nvSpPr>
        <p:spPr>
          <a:xfrm>
            <a:off x="7589424" y="2196137"/>
            <a:ext cx="3118166" cy="3024000"/>
          </a:xfrm>
          <a:prstGeom prst="rect">
            <a:avLst/>
          </a:prstGeom>
          <a:solidFill>
            <a:srgbClr val="03CDF2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7" name="Obraz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320" y="2297950"/>
            <a:ext cx="2820375" cy="2820375"/>
          </a:xfrm>
          <a:prstGeom prst="rect">
            <a:avLst/>
          </a:prstGeom>
        </p:spPr>
      </p:pic>
      <p:pic>
        <p:nvPicPr>
          <p:cNvPr id="22" name="Obraz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28" y="1337450"/>
            <a:ext cx="4179603" cy="2351027"/>
          </a:xfrm>
          <a:prstGeom prst="rect">
            <a:avLst/>
          </a:prstGeom>
        </p:spPr>
      </p:pic>
      <p:sp>
        <p:nvSpPr>
          <p:cNvPr id="23" name="PoleTekstowe 22"/>
          <p:cNvSpPr txBox="1"/>
          <p:nvPr/>
        </p:nvSpPr>
        <p:spPr>
          <a:xfrm>
            <a:off x="7133732" y="1337450"/>
            <a:ext cx="39228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algn="ctr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32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Materiały do prelekcji</a:t>
            </a:r>
          </a:p>
        </p:txBody>
      </p:sp>
      <p:sp>
        <p:nvSpPr>
          <p:cNvPr id="3" name="Prostokąt 2"/>
          <p:cNvSpPr/>
          <p:nvPr/>
        </p:nvSpPr>
        <p:spPr>
          <a:xfrm>
            <a:off x="1160511" y="3650642"/>
            <a:ext cx="35846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1050" dirty="0" err="1"/>
              <a:t>https</a:t>
            </a:r>
            <a:r>
              <a:rPr lang="pl-PL" sz="1050" dirty="0"/>
              <a:t>://</a:t>
            </a:r>
            <a:r>
              <a:rPr lang="pl-PL" sz="1050" dirty="0" err="1"/>
              <a:t>giphy.com</a:t>
            </a:r>
            <a:r>
              <a:rPr lang="pl-PL" sz="1050" dirty="0"/>
              <a:t>/</a:t>
            </a:r>
            <a:r>
              <a:rPr lang="pl-PL" sz="1050" dirty="0" err="1"/>
              <a:t>gifs</a:t>
            </a:r>
            <a:r>
              <a:rPr lang="pl-PL" sz="1050" dirty="0"/>
              <a:t>/michaelbolton-l3q2UdX8HREZi35gA</a:t>
            </a:r>
          </a:p>
        </p:txBody>
      </p:sp>
    </p:spTree>
    <p:extLst>
      <p:ext uri="{BB962C8B-B14F-4D97-AF65-F5344CB8AC3E}">
        <p14:creationId xmlns:p14="http://schemas.microsoft.com/office/powerpoint/2010/main" val="343966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ekstu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Dla kogo ta prezentacja?</a:t>
            </a:r>
          </a:p>
        </p:txBody>
      </p:sp>
    </p:spTree>
    <p:extLst>
      <p:ext uri="{BB962C8B-B14F-4D97-AF65-F5344CB8AC3E}">
        <p14:creationId xmlns:p14="http://schemas.microsoft.com/office/powerpoint/2010/main" val="258069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547993"/>
            <a:ext cx="5810250" cy="2537387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8975" y="4308434"/>
            <a:ext cx="5638800" cy="1714500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AB781E48-3A17-3142-A421-F979139EFCB5}"/>
              </a:ext>
            </a:extLst>
          </p:cNvPr>
          <p:cNvSpPr txBox="1"/>
          <p:nvPr/>
        </p:nvSpPr>
        <p:spPr>
          <a:xfrm>
            <a:off x="8666676" y="6192043"/>
            <a:ext cx="352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1200" dirty="0">
                <a:cs typeface="Segoe UI Semibold" panose="020B0702040204020203" pitchFamily="34" charset="0"/>
              </a:rPr>
              <a:t>Zaprezentowane logotypy należą do ich właścicieli</a:t>
            </a:r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AB781E48-3A17-3142-A421-F979139EFCB5}"/>
              </a:ext>
            </a:extLst>
          </p:cNvPr>
          <p:cNvSpPr txBox="1"/>
          <p:nvPr/>
        </p:nvSpPr>
        <p:spPr>
          <a:xfrm>
            <a:off x="6848871" y="6469042"/>
            <a:ext cx="53431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>
              <a:spcAft>
                <a:spcPts val="3600"/>
              </a:spcAft>
              <a:buClr>
                <a:schemeClr val="accent1"/>
              </a:buClr>
              <a:buSzPct val="285000"/>
            </a:pPr>
            <a:r>
              <a:rPr lang="pl-PL" sz="1200" dirty="0" err="1">
                <a:cs typeface="Segoe UI Semibold" panose="020B0702040204020203" pitchFamily="34" charset="0"/>
              </a:rPr>
              <a:t>https</a:t>
            </a:r>
            <a:r>
              <a:rPr lang="pl-PL" sz="1200" dirty="0">
                <a:cs typeface="Segoe UI Semibold" panose="020B0702040204020203" pitchFamily="34" charset="0"/>
              </a:rPr>
              <a:t>://</a:t>
            </a:r>
            <a:r>
              <a:rPr lang="pl-PL" sz="1200" dirty="0" err="1">
                <a:cs typeface="Segoe UI Semibold" panose="020B0702040204020203" pitchFamily="34" charset="0"/>
              </a:rPr>
              <a:t>commons.wikimedia.org</a:t>
            </a:r>
            <a:r>
              <a:rPr lang="pl-PL" sz="1200" dirty="0">
                <a:cs typeface="Segoe UI Semibold" panose="020B0702040204020203" pitchFamily="34" charset="0"/>
              </a:rPr>
              <a:t>/</a:t>
            </a:r>
            <a:r>
              <a:rPr lang="pl-PL" sz="1200" dirty="0" err="1">
                <a:cs typeface="Segoe UI Semibold" panose="020B0702040204020203" pitchFamily="34" charset="0"/>
              </a:rPr>
              <a:t>wiki</a:t>
            </a:r>
            <a:r>
              <a:rPr lang="pl-PL" sz="1200" dirty="0">
                <a:cs typeface="Segoe UI Semibold" panose="020B0702040204020203" pitchFamily="34" charset="0"/>
              </a:rPr>
              <a:t>/</a:t>
            </a:r>
            <a:r>
              <a:rPr lang="pl-PL" sz="1200" dirty="0" err="1">
                <a:cs typeface="Segoe UI Semibold" panose="020B0702040204020203" pitchFamily="34" charset="0"/>
              </a:rPr>
              <a:t>File:McDonalds-Chicken-McNuggets.jpg</a:t>
            </a:r>
            <a:endParaRPr lang="pl-PL" sz="1200" dirty="0"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86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/>
          <p:cNvSpPr>
            <a:spLocks noGrp="1"/>
          </p:cNvSpPr>
          <p:nvPr>
            <p:ph type="body" sz="quarter" idx="10"/>
          </p:nvPr>
        </p:nvSpPr>
        <p:spPr>
          <a:xfrm>
            <a:off x="3171552" y="2785980"/>
            <a:ext cx="5814524" cy="931862"/>
          </a:xfrm>
        </p:spPr>
        <p:txBody>
          <a:bodyPr/>
          <a:lstStyle/>
          <a:p>
            <a:r>
              <a:rPr lang="pl-PL" dirty="0"/>
              <a:t>Czy będzie coś o </a:t>
            </a:r>
            <a:r>
              <a:rPr lang="pl-PL" dirty="0" err="1"/>
              <a:t>frameworkach</a:t>
            </a:r>
            <a:r>
              <a:rPr lang="pl-PL" dirty="0"/>
              <a:t> MVVM?</a:t>
            </a: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066" y="4100803"/>
            <a:ext cx="1626619" cy="162661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78582">
            <a:off x="3834325" y="4688404"/>
            <a:ext cx="2172763" cy="99159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73" y="4863621"/>
            <a:ext cx="1832062" cy="1336327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06993">
            <a:off x="923413" y="4844824"/>
            <a:ext cx="2212274" cy="609193"/>
          </a:xfrm>
          <a:prstGeom prst="rect">
            <a:avLst/>
          </a:prstGeom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AB781E48-3A17-3142-A421-F979139EFCB5}"/>
              </a:ext>
            </a:extLst>
          </p:cNvPr>
          <p:cNvSpPr txBox="1"/>
          <p:nvPr/>
        </p:nvSpPr>
        <p:spPr>
          <a:xfrm>
            <a:off x="8666676" y="6581001"/>
            <a:ext cx="35253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1200" dirty="0">
                <a:cs typeface="Segoe UI Semibold" panose="020B0702040204020203" pitchFamily="34" charset="0"/>
              </a:rPr>
              <a:t>Zaprezentowane logotypy należą do ich właścicieli</a:t>
            </a:r>
          </a:p>
        </p:txBody>
      </p:sp>
      <p:sp>
        <p:nvSpPr>
          <p:cNvPr id="3" name="Mnożenie 2"/>
          <p:cNvSpPr/>
          <p:nvPr/>
        </p:nvSpPr>
        <p:spPr>
          <a:xfrm rot="20903939">
            <a:off x="1157615" y="4404053"/>
            <a:ext cx="1743870" cy="149073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1" name="Mnożenie 10"/>
          <p:cNvSpPr/>
          <p:nvPr/>
        </p:nvSpPr>
        <p:spPr>
          <a:xfrm rot="2313081">
            <a:off x="4110365" y="4480253"/>
            <a:ext cx="1743870" cy="149073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2" name="Mnożenie 11"/>
          <p:cNvSpPr/>
          <p:nvPr/>
        </p:nvSpPr>
        <p:spPr>
          <a:xfrm>
            <a:off x="6606769" y="4709214"/>
            <a:ext cx="1743870" cy="149073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Mnożenie 13"/>
          <p:cNvSpPr/>
          <p:nvPr/>
        </p:nvSpPr>
        <p:spPr>
          <a:xfrm rot="20870147">
            <a:off x="9260562" y="4205416"/>
            <a:ext cx="1743870" cy="1490734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1455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7825" y="1269836"/>
            <a:ext cx="6356350" cy="5097950"/>
          </a:xfrm>
          <a:prstGeom prst="rect">
            <a:avLst/>
          </a:prstGeom>
        </p:spPr>
      </p:pic>
      <p:sp>
        <p:nvSpPr>
          <p:cNvPr id="5" name="PoleTekstowe 4"/>
          <p:cNvSpPr txBox="1"/>
          <p:nvPr/>
        </p:nvSpPr>
        <p:spPr>
          <a:xfrm>
            <a:off x="2625396" y="405825"/>
            <a:ext cx="6941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algn="ctr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40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Problem strzału do API</a:t>
            </a:r>
          </a:p>
        </p:txBody>
      </p:sp>
    </p:spTree>
    <p:extLst>
      <p:ext uri="{BB962C8B-B14F-4D97-AF65-F5344CB8AC3E}">
        <p14:creationId xmlns:p14="http://schemas.microsoft.com/office/powerpoint/2010/main" val="62592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948" y="7587233"/>
            <a:ext cx="10642311" cy="488678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752" y="3326012"/>
            <a:ext cx="9948496" cy="1043722"/>
          </a:xfrm>
          <a:prstGeom prst="rect">
            <a:avLst/>
          </a:prstGeom>
        </p:spPr>
      </p:pic>
      <p:sp>
        <p:nvSpPr>
          <p:cNvPr id="6" name="PoleTekstowe 5"/>
          <p:cNvSpPr txBox="1"/>
          <p:nvPr/>
        </p:nvSpPr>
        <p:spPr>
          <a:xfrm>
            <a:off x="4687639" y="2618126"/>
            <a:ext cx="27829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algn="ctr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40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Refit</a:t>
            </a:r>
            <a:endParaRPr lang="pl-PL" sz="2800" dirty="0">
              <a:latin typeface="Titillium Bd" panose="00000800000000000000" pitchFamily="50" charset="-18"/>
              <a:cs typeface="Segoe UI Semibold" panose="020B0702040204020203" pitchFamily="34" charset="0"/>
            </a:endParaRPr>
          </a:p>
        </p:txBody>
      </p:sp>
      <p:sp>
        <p:nvSpPr>
          <p:cNvPr id="7" name="PoleTekstowe 6"/>
          <p:cNvSpPr txBox="1"/>
          <p:nvPr/>
        </p:nvSpPr>
        <p:spPr>
          <a:xfrm>
            <a:off x="3622819" y="6879347"/>
            <a:ext cx="49125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8900" algn="l">
              <a:lnSpc>
                <a:spcPct val="100000"/>
              </a:lnSpc>
              <a:spcAft>
                <a:spcPts val="3600"/>
              </a:spcAft>
              <a:buClr>
                <a:schemeClr val="accent1"/>
              </a:buClr>
              <a:buSzPct val="285000"/>
              <a:tabLst/>
            </a:pPr>
            <a:r>
              <a:rPr lang="pl-PL" sz="40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Utworzenie obiektu</a:t>
            </a:r>
          </a:p>
        </p:txBody>
      </p:sp>
    </p:spTree>
    <p:extLst>
      <p:ext uri="{BB962C8B-B14F-4D97-AF65-F5344CB8AC3E}">
        <p14:creationId xmlns:p14="http://schemas.microsoft.com/office/powerpoint/2010/main" val="1998678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15833 L 0 -1.11111E-6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14352 L 2.29167E-6 -3.33333E-6 " pathEditMode="relative" rAng="0" ptsTypes="AA">
                                      <p:cBhvr>
                                        <p:cTn id="8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" y="717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3.7037E-7 L -0.00013 -0.3351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1675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1.85185E-6 L 0.00143 -0.3504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17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2648657" y="1175339"/>
            <a:ext cx="6894685" cy="893660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/>
              <a:t>Dlaczego warto używać </a:t>
            </a:r>
            <a:r>
              <a:rPr lang="pl-PL" dirty="0" err="1"/>
              <a:t>Refit</a:t>
            </a:r>
            <a:r>
              <a:rPr lang="pl-PL" dirty="0"/>
              <a:t>?</a:t>
            </a:r>
            <a:endParaRPr lang="pl-PL" sz="8000" dirty="0"/>
          </a:p>
        </p:txBody>
      </p:sp>
      <p:sp>
        <p:nvSpPr>
          <p:cNvPr id="2" name="PoleTekstowe 1"/>
          <p:cNvSpPr txBox="1"/>
          <p:nvPr/>
        </p:nvSpPr>
        <p:spPr>
          <a:xfrm>
            <a:off x="2628900" y="2565988"/>
            <a:ext cx="693420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3763" marR="0" lvl="0" indent="-8048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1"/>
              </a:buClr>
              <a:buSzPct val="285000"/>
              <a:buFont typeface="Arial" charset="0"/>
              <a:buChar char="•"/>
              <a:tabLst/>
              <a:defRPr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Upraszcza implementacje</a:t>
            </a:r>
          </a:p>
          <a:p>
            <a:pPr marL="893763" marR="0" lvl="0" indent="-8048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1"/>
              </a:buClr>
              <a:buSzPct val="285000"/>
              <a:buFont typeface="Arial" charset="0"/>
              <a:buChar char="•"/>
              <a:tabLst/>
              <a:defRPr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Relatywnie niski próg wejścia</a:t>
            </a:r>
          </a:p>
          <a:p>
            <a:pPr marL="893763" marR="0" lvl="0" indent="-8048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1"/>
              </a:buClr>
              <a:buSzPct val="285000"/>
              <a:buFont typeface="Arial" charset="0"/>
              <a:buChar char="•"/>
              <a:tabLst/>
              <a:defRPr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Łatwo do utrzymania</a:t>
            </a:r>
          </a:p>
          <a:p>
            <a:pPr marL="893763" marR="0" lvl="0" indent="-804863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1"/>
              </a:buClr>
              <a:buSzPct val="285000"/>
              <a:buFont typeface="Arial" charset="0"/>
              <a:buChar char="•"/>
              <a:tabLst/>
              <a:defRPr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Wspiera .NET Standard, .NET </a:t>
            </a: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Core</a:t>
            </a: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 2</a:t>
            </a:r>
          </a:p>
        </p:txBody>
      </p:sp>
      <p:sp>
        <p:nvSpPr>
          <p:cNvPr id="4" name="Tytuł 2"/>
          <p:cNvSpPr txBox="1">
            <a:spLocks/>
          </p:cNvSpPr>
          <p:nvPr/>
        </p:nvSpPr>
        <p:spPr>
          <a:xfrm>
            <a:off x="3163715" y="7063692"/>
            <a:ext cx="5864570" cy="8936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ts val="37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Titillium Bd" panose="00000800000000000000" pitchFamily="50" charset="-18"/>
                <a:ea typeface="Fira Sans ExtraBold" panose="020B0903050000020004" pitchFamily="34" charset="0"/>
                <a:cs typeface="Segoe UI Semibold" panose="020B0702040204020203" pitchFamily="34" charset="0"/>
              </a:defRPr>
            </a:lvl1pPr>
          </a:lstStyle>
          <a:p>
            <a:pPr algn="ctr"/>
            <a:endParaRPr lang="pl-PL" sz="40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081" y="5651825"/>
            <a:ext cx="7765119" cy="74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5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/>
          <p:cNvSpPr>
            <a:spLocks noGrp="1"/>
          </p:cNvSpPr>
          <p:nvPr>
            <p:ph type="title" idx="4294967295"/>
          </p:nvPr>
        </p:nvSpPr>
        <p:spPr>
          <a:xfrm>
            <a:off x="3163715" y="781415"/>
            <a:ext cx="5864570" cy="893660"/>
          </a:xfrm>
        </p:spPr>
        <p:txBody>
          <a:bodyPr/>
          <a:lstStyle/>
          <a:p>
            <a:pPr algn="ctr"/>
            <a:r>
              <a:rPr lang="pl-PL" dirty="0"/>
              <a:t>Co </a:t>
            </a:r>
            <a:r>
              <a:rPr lang="pl-PL" dirty="0" err="1"/>
              <a:t>Refit</a:t>
            </a:r>
            <a:r>
              <a:rPr lang="pl-PL" baseline="0" dirty="0"/>
              <a:t> robi?</a:t>
            </a:r>
            <a:endParaRPr lang="pl-PL" sz="4000" dirty="0"/>
          </a:p>
        </p:txBody>
      </p:sp>
      <p:sp>
        <p:nvSpPr>
          <p:cNvPr id="2" name="PoleTekstowe 1"/>
          <p:cNvSpPr txBox="1"/>
          <p:nvPr/>
        </p:nvSpPr>
        <p:spPr>
          <a:xfrm>
            <a:off x="2628900" y="2815060"/>
            <a:ext cx="6934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93763" indent="-804863"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AutoNum type="arabicPeriod"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Tworzy </a:t>
            </a: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HttpClient</a:t>
            </a: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 z </a:t>
            </a:r>
            <a:r>
              <a:rPr lang="pl-PL" sz="2400" dirty="0" err="1">
                <a:latin typeface="Titillium Bd" panose="00000800000000000000" pitchFamily="50" charset="-18"/>
                <a:cs typeface="Segoe UI Semibold" panose="020B0702040204020203" pitchFamily="34" charset="0"/>
              </a:rPr>
              <a:t>przakazanymi</a:t>
            </a: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 przez nas ustawieniami (albo i bez nich)</a:t>
            </a:r>
          </a:p>
          <a:p>
            <a:pPr marL="893763" indent="-804863"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AutoNum type="arabicPeriod"/>
            </a:pPr>
            <a:r>
              <a:rPr lang="pl-PL" sz="2400" dirty="0">
                <a:latin typeface="Titillium Bd" panose="00000800000000000000" pitchFamily="50" charset="-18"/>
                <a:cs typeface="Segoe UI Semibold" panose="020B0702040204020203" pitchFamily="34" charset="0"/>
              </a:rPr>
              <a:t>Przechodzi pętlą po naszym interfejsie i dla każdej metody generuje jej implementacje</a:t>
            </a:r>
          </a:p>
          <a:p>
            <a:pPr marL="893763" indent="-804863">
              <a:spcAft>
                <a:spcPts val="3600"/>
              </a:spcAft>
              <a:buClr>
                <a:schemeClr val="accent1"/>
              </a:buClr>
              <a:buSzPct val="285000"/>
              <a:buFont typeface="+mj-lt"/>
              <a:buAutoNum type="arabicPeriod"/>
            </a:pPr>
            <a:endParaRPr lang="pl-PL" sz="2400" dirty="0">
              <a:latin typeface="Titillium Bd" panose="00000800000000000000" pitchFamily="50" charset="-18"/>
              <a:cs typeface="Segoe UI Semibold" panose="020B07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2305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SpyroSoft">
      <a:dk1>
        <a:srgbClr val="3F3F3F"/>
      </a:dk1>
      <a:lt1>
        <a:sysClr val="window" lastClr="FFFFFF"/>
      </a:lt1>
      <a:dk2>
        <a:srgbClr val="004AA4"/>
      </a:dk2>
      <a:lt2>
        <a:srgbClr val="FFFFFF"/>
      </a:lt2>
      <a:accent1>
        <a:srgbClr val="3BD8EE"/>
      </a:accent1>
      <a:accent2>
        <a:srgbClr val="1B5FAA"/>
      </a:accent2>
      <a:accent3>
        <a:srgbClr val="F2F2F2"/>
      </a:accent3>
      <a:accent4>
        <a:srgbClr val="D8D8D8"/>
      </a:accent4>
      <a:accent5>
        <a:srgbClr val="BFBFBF"/>
      </a:accent5>
      <a:accent6>
        <a:srgbClr val="FFC000"/>
      </a:accent6>
      <a:hlink>
        <a:srgbClr val="48A1FA"/>
      </a:hlink>
      <a:folHlink>
        <a:srgbClr val="7B7B7B"/>
      </a:folHlink>
    </a:clrScheme>
    <a:fontScheme name="SpyroSoft font firmowy">
      <a:majorFont>
        <a:latin typeface="Titillium Bd"/>
        <a:ea typeface=""/>
        <a:cs typeface=""/>
      </a:majorFont>
      <a:minorFont>
        <a:latin typeface="Titillium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893763" indent="-804863" algn="l">
          <a:lnSpc>
            <a:spcPct val="100000"/>
          </a:lnSpc>
          <a:spcAft>
            <a:spcPts val="3600"/>
          </a:spcAft>
          <a:buClr>
            <a:schemeClr val="accent1"/>
          </a:buClr>
          <a:buSzPct val="285000"/>
          <a:buFont typeface="+mj-lt"/>
          <a:buAutoNum type="arabicPeriod"/>
          <a:tabLst/>
          <a:defRPr sz="2400" dirty="0" smtClean="0">
            <a:latin typeface="Titillium Bd" panose="00000800000000000000" pitchFamily="50" charset="-18"/>
            <a:cs typeface="Segoe UI Semibold" panose="020B07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zablon prezentacji SpyroSoft" id="{2A505E16-3D33-5C47-B2D6-05BEF2F8388A}" vid="{80DF7F9B-E9B5-394D-9A09-004BF50774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CDateModified xmlns="http://schemas.microsoft.com/sharepoint/v3/fields" xsi:nil="true"/>
    <yi2u xmlns="478bef5c-95e5-41c1-8859-8c0fb7ea1339" xsi:nil="true"/>
    <wjll xmlns="478bef5c-95e5-41c1-8859-8c0fb7ea1339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C8A04B557C1845977C9BF69E042F08" ma:contentTypeVersion="12" ma:contentTypeDescription="Create a new document." ma:contentTypeScope="" ma:versionID="4e16e785eda60c2c7d15998afb322544">
  <xsd:schema xmlns:xsd="http://www.w3.org/2001/XMLSchema" xmlns:xs="http://www.w3.org/2001/XMLSchema" xmlns:p="http://schemas.microsoft.com/office/2006/metadata/properties" xmlns:ns2="478bef5c-95e5-41c1-8859-8c0fb7ea1339" xmlns:ns3="28d47b83-3984-4be4-bba5-1e108d17c633" xmlns:ns4="http://schemas.microsoft.com/sharepoint/v3/fields" targetNamespace="http://schemas.microsoft.com/office/2006/metadata/properties" ma:root="true" ma:fieldsID="348709e2869247c27437fc98ed65d6c4" ns2:_="" ns3:_="" ns4:_="">
    <xsd:import namespace="478bef5c-95e5-41c1-8859-8c0fb7ea1339"/>
    <xsd:import namespace="28d47b83-3984-4be4-bba5-1e108d17c633"/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wjll" minOccurs="0"/>
                <xsd:element ref="ns2:yi2u" minOccurs="0"/>
                <xsd:element ref="ns4:_DCDateModified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8bef5c-95e5-41c1-8859-8c0fb7ea13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wjll" ma:index="15" nillable="true" ma:displayName="Data i godzina" ma:internalName="wjll">
      <xsd:simpleType>
        <xsd:restriction base="dms:DateTime"/>
      </xsd:simpleType>
    </xsd:element>
    <xsd:element name="yi2u" ma:index="16" nillable="true" ma:displayName="Data i godzina" ma:internalName="yi2u">
      <xsd:simpleType>
        <xsd:restriction base="dms:DateTime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d47b83-3984-4be4-bba5-1e108d17c63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DCDateModified" ma:index="17" nillable="true" ma:displayName="Date Modified" ma:description="The date on which this resource was last modified" ma:format="DateTime" ma:internalName="_DCDateModified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2924A8-F2FA-4F37-B89B-7D8AFF2BFC6E}">
  <ds:schemaRefs>
    <ds:schemaRef ds:uri="http://schemas.microsoft.com/office/infopath/2007/PartnerControls"/>
    <ds:schemaRef ds:uri="http://schemas.microsoft.com/sharepoint/v3/fields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28d47b83-3984-4be4-bba5-1e108d17c633"/>
    <ds:schemaRef ds:uri="478bef5c-95e5-41c1-8859-8c0fb7ea133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C34EF4-CB5E-467D-A712-58EB8584AF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8bef5c-95e5-41c1-8859-8c0fb7ea1339"/>
    <ds:schemaRef ds:uri="28d47b83-3984-4be4-bba5-1e108d17c633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57B9ED4-DED4-4318-8617-75CC7DDD0A4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Szablon prezentacji SpyroSoft</Template>
  <TotalTime>12238</TotalTime>
  <Words>413</Words>
  <Application>Microsoft Office PowerPoint</Application>
  <PresentationFormat>Widescreen</PresentationFormat>
  <Paragraphs>118</Paragraphs>
  <Slides>27</Slides>
  <Notes>21</Notes>
  <HiddenSlides>1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Abel</vt:lpstr>
      <vt:lpstr>Arial</vt:lpstr>
      <vt:lpstr>Calibri</vt:lpstr>
      <vt:lpstr>Lato Medium</vt:lpstr>
      <vt:lpstr>Titillium</vt:lpstr>
      <vt:lpstr>Titillium Bd</vt:lpstr>
      <vt:lpstr>Motyw pakietu Office</vt:lpstr>
      <vt:lpstr>Narzędzia i biblioteki przydatne w codziennej pracy z Xamarin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Dlaczego warto używać Refit?</vt:lpstr>
      <vt:lpstr>Co Refit robi?</vt:lpstr>
      <vt:lpstr>PowerPoint Presentation</vt:lpstr>
      <vt:lpstr>PropertyChanged.Fody</vt:lpstr>
      <vt:lpstr>Czemu Fody?</vt:lpstr>
      <vt:lpstr>PowerPoint Presentation</vt:lpstr>
      <vt:lpstr>Lottie</vt:lpstr>
      <vt:lpstr>Przepis na Lottie</vt:lpstr>
      <vt:lpstr>PowerPoint Presentation</vt:lpstr>
      <vt:lpstr>Forms Previewers</vt:lpstr>
      <vt:lpstr>Forms Previewers</vt:lpstr>
      <vt:lpstr>bin/obj</vt:lpstr>
      <vt:lpstr>DeepClean</vt:lpstr>
      <vt:lpstr>PowerPoint Presentation</vt:lpstr>
      <vt:lpstr> Mfractor features</vt:lpstr>
      <vt:lpstr>Image Manager</vt:lpstr>
      <vt:lpstr>XAML IntelliSense</vt:lpstr>
      <vt:lpstr>PowerPoint Presentation</vt:lpstr>
      <vt:lpstr>PowerPoint Presentation</vt:lpstr>
      <vt:lpstr>Dzięki!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SPYROtalks #2</dc:title>
  <dc:creator>Łukasz Ławicki</dc:creator>
  <cp:lastModifiedBy>Lukasz Lawicki</cp:lastModifiedBy>
  <cp:revision>139</cp:revision>
  <cp:lastPrinted>2019-01-25T02:29:12Z</cp:lastPrinted>
  <dcterms:created xsi:type="dcterms:W3CDTF">2018-11-16T07:12:38Z</dcterms:created>
  <dcterms:modified xsi:type="dcterms:W3CDTF">2019-02-01T06:58:12Z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0x01010071C8A04B557C1845977C9BF69E042F08</vt:lpwstr>
  </property>
</Properties>
</file>